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3"/>
    <p:sldId id="257" r:id="rId4"/>
    <p:sldId id="317" r:id="rId5"/>
    <p:sldId id="318" r:id="rId6"/>
    <p:sldId id="319" r:id="rId7"/>
    <p:sldId id="295" r:id="rId8"/>
    <p:sldId id="294" r:id="rId9"/>
    <p:sldId id="308" r:id="rId10"/>
    <p:sldId id="320" r:id="rId11"/>
    <p:sldId id="321" r:id="rId12"/>
    <p:sldId id="325" r:id="rId13"/>
    <p:sldId id="32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7E8"/>
    <a:srgbClr val="F4EAC3"/>
    <a:srgbClr val="86C6E2"/>
    <a:srgbClr val="FFD869"/>
    <a:srgbClr val="FFE473"/>
    <a:srgbClr val="F47A6E"/>
    <a:srgbClr val="BBCC40"/>
    <a:srgbClr val="685642"/>
    <a:srgbClr val="5C8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5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36" y="882"/>
      </p:cViewPr>
      <p:guideLst>
        <p:guide pos="3840"/>
        <p:guide orient="horz" pos="22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pitchFamily="34" charset="0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AC3">
            <a:alpha val="3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Calibri" panose="020F0502020204030204" pitchFamily="34" charset="0"/>
              </a:defRPr>
            </a:lvl1pPr>
          </a:lstStyle>
          <a:p>
            <a:fld id="{AE8F596C-E100-414C-BEDE-B3CB25501D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cs typeface="Calibri" panose="020F0502020204030204" pitchFamily="34" charset="0"/>
              </a:defRPr>
            </a:lvl1pPr>
          </a:lstStyle>
          <a:p>
            <a:fld id="{501A2AA1-3C8B-4CB9-BAD3-F600D34578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36670" y="2057400"/>
            <a:ext cx="1169670" cy="3164205"/>
            <a:chOff x="-866775" y="1870075"/>
            <a:chExt cx="1158875" cy="5345113"/>
          </a:xfrm>
        </p:grpSpPr>
        <p:sp>
          <p:nvSpPr>
            <p:cNvPr id="15" name="Oval 79"/>
            <p:cNvSpPr>
              <a:spLocks noChangeArrowheads="1"/>
            </p:cNvSpPr>
            <p:nvPr/>
          </p:nvSpPr>
          <p:spPr bwMode="auto">
            <a:xfrm>
              <a:off x="-542925" y="7015163"/>
              <a:ext cx="203200" cy="200025"/>
            </a:xfrm>
            <a:prstGeom prst="ellipse">
              <a:avLst/>
            </a:prstGeom>
            <a:solidFill>
              <a:srgbClr val="5C8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-798513" y="1870075"/>
              <a:ext cx="1090613" cy="5341938"/>
            </a:xfrm>
            <a:custGeom>
              <a:avLst/>
              <a:gdLst>
                <a:gd name="T0" fmla="*/ 62 w 387"/>
                <a:gd name="T1" fmla="*/ 1905 h 1905"/>
                <a:gd name="T2" fmla="*/ 32 w 387"/>
                <a:gd name="T3" fmla="*/ 1898 h 1905"/>
                <a:gd name="T4" fmla="*/ 0 w 387"/>
                <a:gd name="T5" fmla="*/ 1828 h 1905"/>
                <a:gd name="T6" fmla="*/ 0 w 387"/>
                <a:gd name="T7" fmla="*/ 0 h 1905"/>
                <a:gd name="T8" fmla="*/ 18 w 387"/>
                <a:gd name="T9" fmla="*/ 0 h 1905"/>
                <a:gd name="T10" fmla="*/ 18 w 387"/>
                <a:gd name="T11" fmla="*/ 1828 h 1905"/>
                <a:gd name="T12" fmla="*/ 41 w 387"/>
                <a:gd name="T13" fmla="*/ 1882 h 1905"/>
                <a:gd name="T14" fmla="*/ 100 w 387"/>
                <a:gd name="T15" fmla="*/ 1875 h 1905"/>
                <a:gd name="T16" fmla="*/ 378 w 387"/>
                <a:gd name="T17" fmla="*/ 1715 h 1905"/>
                <a:gd name="T18" fmla="*/ 387 w 387"/>
                <a:gd name="T19" fmla="*/ 1731 h 1905"/>
                <a:gd name="T20" fmla="*/ 109 w 387"/>
                <a:gd name="T21" fmla="*/ 1891 h 1905"/>
                <a:gd name="T22" fmla="*/ 62 w 387"/>
                <a:gd name="T23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7" h="1905">
                  <a:moveTo>
                    <a:pt x="62" y="1905"/>
                  </a:moveTo>
                  <a:cubicBezTo>
                    <a:pt x="51" y="1905"/>
                    <a:pt x="41" y="1903"/>
                    <a:pt x="32" y="1898"/>
                  </a:cubicBezTo>
                  <a:cubicBezTo>
                    <a:pt x="11" y="1886"/>
                    <a:pt x="0" y="1861"/>
                    <a:pt x="0" y="18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828"/>
                    <a:pt x="18" y="1828"/>
                    <a:pt x="18" y="1828"/>
                  </a:cubicBezTo>
                  <a:cubicBezTo>
                    <a:pt x="18" y="1854"/>
                    <a:pt x="26" y="1873"/>
                    <a:pt x="41" y="1882"/>
                  </a:cubicBezTo>
                  <a:cubicBezTo>
                    <a:pt x="56" y="1891"/>
                    <a:pt x="77" y="1888"/>
                    <a:pt x="100" y="1875"/>
                  </a:cubicBezTo>
                  <a:cubicBezTo>
                    <a:pt x="378" y="1715"/>
                    <a:pt x="378" y="1715"/>
                    <a:pt x="378" y="1715"/>
                  </a:cubicBezTo>
                  <a:cubicBezTo>
                    <a:pt x="387" y="1731"/>
                    <a:pt x="387" y="1731"/>
                    <a:pt x="387" y="1731"/>
                  </a:cubicBezTo>
                  <a:cubicBezTo>
                    <a:pt x="109" y="1891"/>
                    <a:pt x="109" y="1891"/>
                    <a:pt x="109" y="1891"/>
                  </a:cubicBezTo>
                  <a:cubicBezTo>
                    <a:pt x="92" y="1901"/>
                    <a:pt x="76" y="1905"/>
                    <a:pt x="62" y="1905"/>
                  </a:cubicBezTo>
                  <a:close/>
                </a:path>
              </a:pathLst>
            </a:custGeom>
            <a:solidFill>
              <a:srgbClr val="5C8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  <p:sp>
          <p:nvSpPr>
            <p:cNvPr id="17" name="Oval 81"/>
            <p:cNvSpPr>
              <a:spLocks noChangeArrowheads="1"/>
            </p:cNvSpPr>
            <p:nvPr/>
          </p:nvSpPr>
          <p:spPr bwMode="auto">
            <a:xfrm>
              <a:off x="-866775" y="3717925"/>
              <a:ext cx="203200" cy="201613"/>
            </a:xfrm>
            <a:prstGeom prst="ellipse">
              <a:avLst/>
            </a:prstGeom>
            <a:solidFill>
              <a:srgbClr val="5C8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-798513" y="1870075"/>
              <a:ext cx="1090613" cy="5341938"/>
            </a:xfrm>
            <a:custGeom>
              <a:avLst/>
              <a:gdLst>
                <a:gd name="T0" fmla="*/ 62 w 387"/>
                <a:gd name="T1" fmla="*/ 1905 h 1905"/>
                <a:gd name="T2" fmla="*/ 32 w 387"/>
                <a:gd name="T3" fmla="*/ 1898 h 1905"/>
                <a:gd name="T4" fmla="*/ 0 w 387"/>
                <a:gd name="T5" fmla="*/ 1828 h 1905"/>
                <a:gd name="T6" fmla="*/ 0 w 387"/>
                <a:gd name="T7" fmla="*/ 0 h 1905"/>
                <a:gd name="T8" fmla="*/ 18 w 387"/>
                <a:gd name="T9" fmla="*/ 0 h 1905"/>
                <a:gd name="T10" fmla="*/ 18 w 387"/>
                <a:gd name="T11" fmla="*/ 1828 h 1905"/>
                <a:gd name="T12" fmla="*/ 41 w 387"/>
                <a:gd name="T13" fmla="*/ 1882 h 1905"/>
                <a:gd name="T14" fmla="*/ 100 w 387"/>
                <a:gd name="T15" fmla="*/ 1875 h 1905"/>
                <a:gd name="T16" fmla="*/ 378 w 387"/>
                <a:gd name="T17" fmla="*/ 1715 h 1905"/>
                <a:gd name="T18" fmla="*/ 387 w 387"/>
                <a:gd name="T19" fmla="*/ 1731 h 1905"/>
                <a:gd name="T20" fmla="*/ 109 w 387"/>
                <a:gd name="T21" fmla="*/ 1891 h 1905"/>
                <a:gd name="T22" fmla="*/ 62 w 387"/>
                <a:gd name="T23" fmla="*/ 1905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7" h="1905">
                  <a:moveTo>
                    <a:pt x="62" y="1905"/>
                  </a:moveTo>
                  <a:cubicBezTo>
                    <a:pt x="51" y="1905"/>
                    <a:pt x="41" y="1903"/>
                    <a:pt x="32" y="1898"/>
                  </a:cubicBezTo>
                  <a:cubicBezTo>
                    <a:pt x="11" y="1886"/>
                    <a:pt x="0" y="1861"/>
                    <a:pt x="0" y="18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828"/>
                    <a:pt x="18" y="1828"/>
                    <a:pt x="18" y="1828"/>
                  </a:cubicBezTo>
                  <a:cubicBezTo>
                    <a:pt x="18" y="1854"/>
                    <a:pt x="26" y="1873"/>
                    <a:pt x="41" y="1882"/>
                  </a:cubicBezTo>
                  <a:cubicBezTo>
                    <a:pt x="56" y="1891"/>
                    <a:pt x="77" y="1888"/>
                    <a:pt x="100" y="1875"/>
                  </a:cubicBezTo>
                  <a:cubicBezTo>
                    <a:pt x="378" y="1715"/>
                    <a:pt x="378" y="1715"/>
                    <a:pt x="378" y="1715"/>
                  </a:cubicBezTo>
                  <a:cubicBezTo>
                    <a:pt x="387" y="1731"/>
                    <a:pt x="387" y="1731"/>
                    <a:pt x="387" y="1731"/>
                  </a:cubicBezTo>
                  <a:cubicBezTo>
                    <a:pt x="109" y="1891"/>
                    <a:pt x="109" y="1891"/>
                    <a:pt x="109" y="1891"/>
                  </a:cubicBezTo>
                  <a:cubicBezTo>
                    <a:pt x="92" y="1901"/>
                    <a:pt x="76" y="1905"/>
                    <a:pt x="62" y="1905"/>
                  </a:cubicBezTo>
                  <a:close/>
                </a:path>
              </a:pathLst>
            </a:custGeom>
            <a:solidFill>
              <a:srgbClr val="5C8E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Calibri" panose="020F0502020204030204" pitchFamily="34" charset="0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3505"/>
            <a:ext cx="6270625" cy="3654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05705" y="3594100"/>
            <a:ext cx="5551170" cy="1627505"/>
          </a:xfrm>
          <a:prstGeom prst="rect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5162550" y="3086100"/>
            <a:ext cx="5236210" cy="1627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pt-BR" altLang="en-US" sz="3200" b="1" spc="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INTEGRADOR</a:t>
            </a:r>
            <a:endParaRPr lang="pt-BR" altLang="en-US" sz="3200" b="1" spc="2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05747" y="4316648"/>
            <a:ext cx="5550535" cy="1270"/>
          </a:xfrm>
          <a:prstGeom prst="line">
            <a:avLst/>
          </a:prstGeom>
          <a:ln>
            <a:solidFill>
              <a:srgbClr val="5C8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005749" y="3496232"/>
            <a:ext cx="5550535" cy="1270"/>
          </a:xfrm>
          <a:prstGeom prst="line">
            <a:avLst/>
          </a:prstGeom>
          <a:ln>
            <a:solidFill>
              <a:srgbClr val="5C8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40" y="750570"/>
            <a:ext cx="2383155" cy="214376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2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" name="矩形 9"/>
          <p:cNvSpPr/>
          <p:nvPr/>
        </p:nvSpPr>
        <p:spPr>
          <a:xfrm>
            <a:off x="5073650" y="4432300"/>
            <a:ext cx="440563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171450" indent="-171450" algn="l" eaLnBrk="1" hangingPunct="1">
              <a:buClrTx/>
              <a:buSzTx/>
              <a:buFont typeface="Wingdings" panose="05000000000000000000" charset="0"/>
              <a:buChar char="Ø"/>
            </a:pPr>
            <a:r>
              <a:rPr lang="pt-BR" alt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JESUS SIFONTES</a:t>
            </a:r>
            <a:endParaRPr lang="pt-BR" alt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171450" indent="-171450" algn="l" eaLnBrk="1" hangingPunct="1">
              <a:buClrTx/>
              <a:buSzTx/>
              <a:buFont typeface="Wingdings" panose="05000000000000000000" charset="0"/>
              <a:buChar char="Ø"/>
            </a:pPr>
            <a:r>
              <a:rPr lang="pt-BR" alt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RAFAEL CAMBITO MACIEL</a:t>
            </a:r>
            <a:endParaRPr lang="pt-BR" alt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 marL="171450" indent="-171450" algn="l" eaLnBrk="1" hangingPunct="1">
              <a:buClrTx/>
              <a:buSzTx/>
              <a:buFont typeface="Wingdings" panose="05000000000000000000" charset="0"/>
              <a:buChar char="Ø"/>
            </a:pPr>
            <a:r>
              <a:rPr lang="pt-BR" altLang="en-US" sz="12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RENIVALDO BAESSA</a:t>
            </a:r>
            <a:endParaRPr lang="pt-BR" alt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9845" y="0"/>
            <a:ext cx="72377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7" name="直接连接符 1076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24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6080" y="797560"/>
            <a:ext cx="5640705" cy="513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40518" y="6793506"/>
            <a:ext cx="7568222" cy="0"/>
          </a:xfrm>
          <a:prstGeom prst="line">
            <a:avLst/>
          </a:prstGeom>
          <a:ln>
            <a:solidFill>
              <a:srgbClr val="626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/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19857" y="77447"/>
            <a:ext cx="201076" cy="201076"/>
          </a:xfrm>
          <a:prstGeom prst="rect">
            <a:avLst/>
          </a:prstGeom>
          <a:solidFill>
            <a:srgbClr val="62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8" name="Caixa de Texto 17"/>
          <p:cNvSpPr txBox="1"/>
          <p:nvPr/>
        </p:nvSpPr>
        <p:spPr>
          <a:xfrm>
            <a:off x="4382770" y="2861310"/>
            <a:ext cx="34264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zh-CN" sz="5000" b="1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OBRIGADO!</a:t>
            </a:r>
            <a:endParaRPr lang="pt-BR" altLang="en-US"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2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315" y="66040"/>
            <a:ext cx="8332470" cy="6594475"/>
          </a:xfrm>
          <a:prstGeom prst="rect">
            <a:avLst/>
          </a:prstGeom>
        </p:spPr>
      </p:pic>
      <p:sp>
        <p:nvSpPr>
          <p:cNvPr id="28" name="Caixa de Texto 27"/>
          <p:cNvSpPr txBox="1"/>
          <p:nvPr/>
        </p:nvSpPr>
        <p:spPr>
          <a:xfrm>
            <a:off x="8577580" y="5944235"/>
            <a:ext cx="3615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>
                <a:latin typeface="Calibri" panose="020F0502020204030204" pitchFamily="34" charset="0"/>
                <a:cs typeface="Calibri" panose="020F0502020204030204" pitchFamily="34" charset="0"/>
              </a:rPr>
              <a:t>Publicado em 18/07/2022</a:t>
            </a:r>
            <a:endParaRPr lang="pt-BR" alt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en-US" sz="1000">
                <a:latin typeface="Calibri" panose="020F0502020204030204" pitchFamily="34" charset="0"/>
                <a:cs typeface="Calibri" panose="020F0502020204030204" pitchFamily="34" charset="0"/>
              </a:rPr>
              <a:t>Fonte: http://institutopetbrasil.com/fique-por-dentro/numero-de-animais-de-estimacao-em-situacao-de-vulnerabilidade-mais-do-que-dobra-em-dois-anos-aponta-pesquisa-do-ipb/</a:t>
            </a:r>
            <a:endParaRPr lang="pt-BR" alt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Caixa de Texto 32"/>
          <p:cNvSpPr txBox="1"/>
          <p:nvPr/>
        </p:nvSpPr>
        <p:spPr>
          <a:xfrm>
            <a:off x="8577580" y="707390"/>
            <a:ext cx="35223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Número de animais de estimação em situação de vulnerabilidade mais do que dobra em dois anos, aponta pesquisa do IPB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De 2018 para 2020, pets em condição vulnerável subiram de 3,9 milhões para 8,8 milhões; levantamento faz raio-X da proteção animal no país.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2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7322185" y="6218555"/>
            <a:ext cx="47637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Publicado em 27 de dezembro de 2021 </a:t>
            </a:r>
            <a:endParaRPr lang="pt-BR" altLang="en-US" sz="1000"/>
          </a:p>
          <a:p>
            <a:r>
              <a:rPr lang="pt-BR" altLang="en-US" sz="1000"/>
              <a:t>Fonte: https://exame.com/bussola/abandono-de-animais-aumentou-cerca-de-60-durante-a-pandemia</a:t>
            </a:r>
            <a:endParaRPr lang="pt-BR" altLang="en-US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Espaço Reservado para Conteúdo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600" y="103505"/>
            <a:ext cx="6904990" cy="6668135"/>
          </a:xfrm>
          <a:prstGeom prst="rect">
            <a:avLst/>
          </a:prstGeom>
        </p:spPr>
      </p:pic>
      <p:sp>
        <p:nvSpPr>
          <p:cNvPr id="4" name="Caixa de Texto 3"/>
          <p:cNvSpPr txBox="1"/>
          <p:nvPr/>
        </p:nvSpPr>
        <p:spPr>
          <a:xfrm>
            <a:off x="7524115" y="1515745"/>
            <a:ext cx="44945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De acordo com Rosangela Gebara, gerente de projetos da Ampara Animal, ONG parceira da Cobasi, o índice de abandono e de recolhimento de animais aumentou, em média, 61% entre julho de 2020 até o terceiro trimestre de 2021.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2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7781925" y="6163310"/>
            <a:ext cx="4189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Publicado em 14/08/2022 </a:t>
            </a:r>
            <a:endParaRPr lang="pt-BR" altLang="en-US" sz="1000"/>
          </a:p>
          <a:p>
            <a:r>
              <a:rPr lang="pt-BR" altLang="en-US" sz="1000"/>
              <a:t>Fonte: https://rpet.r7.com/prisma/entre-pets-e-beijos/seu-pet-esta-identificado-sabe-o-que-fazer-em-caso-de-animal-perdido-17082022</a:t>
            </a:r>
            <a:endParaRPr lang="pt-BR" altLang="en-US" sz="1000"/>
          </a:p>
        </p:txBody>
      </p:sp>
      <p:sp>
        <p:nvSpPr>
          <p:cNvPr id="4" name="Caixa de Texto 3"/>
          <p:cNvSpPr txBox="1"/>
          <p:nvPr/>
        </p:nvSpPr>
        <p:spPr>
          <a:xfrm>
            <a:off x="6766560" y="365125"/>
            <a:ext cx="50126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Imprevistos acontecem e muito! Uma fresta no portão, uma tela roída, um pulo da janela do carro, uma escapada da creche ou pet shop, um acidente automobilístico...Um segundo e talvez você nunca mais veja seu pet.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 Quando uma destas situações acontece, mas seu pet está devidamente identificado, a angústia e o tempo de reencontro podem ser menores.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Espaço Reservado para Conteúdo 10"/>
          <p:cNvGraphicFramePr/>
          <p:nvPr>
            <p:ph idx="1"/>
          </p:nvPr>
        </p:nvGraphicFramePr>
        <p:xfrm>
          <a:off x="111760" y="103505"/>
          <a:ext cx="6082665" cy="65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6991350" imgH="8001000" progId="Paint.Picture">
                  <p:embed/>
                </p:oleObj>
              </mc:Choice>
              <mc:Fallback>
                <p:oleObj name="" r:id="rId1" imgW="6991350" imgH="8001000" progId="Paint.Picture">
                  <p:embed/>
                  <p:pic>
                    <p:nvPicPr>
                      <p:cNvPr id="0" name="Imagem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760" y="103505"/>
                        <a:ext cx="6082665" cy="6558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直接连接符 28"/>
          <p:cNvCxnSpPr/>
          <p:nvPr/>
        </p:nvCxnSpPr>
        <p:spPr>
          <a:xfrm>
            <a:off x="0" y="6716486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9745907" y="159080"/>
            <a:ext cx="2446093" cy="0"/>
          </a:xfrm>
          <a:prstGeom prst="line">
            <a:avLst/>
          </a:prstGeom>
          <a:ln w="19050" cap="rnd">
            <a:solidFill>
              <a:srgbClr val="5C8EA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79"/>
          <p:cNvSpPr>
            <a:spLocks noChangeArrowheads="1"/>
          </p:cNvSpPr>
          <p:nvPr/>
        </p:nvSpPr>
        <p:spPr bwMode="auto">
          <a:xfrm>
            <a:off x="2085645" y="6661119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2" name="Oval 79"/>
          <p:cNvSpPr>
            <a:spLocks noChangeArrowheads="1"/>
          </p:cNvSpPr>
          <p:nvPr/>
        </p:nvSpPr>
        <p:spPr bwMode="auto">
          <a:xfrm>
            <a:off x="9987585" y="103713"/>
            <a:ext cx="112492" cy="110734"/>
          </a:xfrm>
          <a:prstGeom prst="ellipse">
            <a:avLst/>
          </a:prstGeom>
          <a:solidFill>
            <a:srgbClr val="5C8E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8" name="Caixa de Texto 27"/>
          <p:cNvSpPr txBox="1"/>
          <p:nvPr/>
        </p:nvSpPr>
        <p:spPr>
          <a:xfrm>
            <a:off x="7781925" y="6163310"/>
            <a:ext cx="41890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000"/>
              <a:t>Publicado em 14/08/2022 </a:t>
            </a:r>
            <a:endParaRPr lang="pt-BR" altLang="en-US" sz="1000"/>
          </a:p>
          <a:p>
            <a:r>
              <a:rPr lang="pt-BR" altLang="en-US" sz="1000"/>
              <a:t>Fonte: https://rpet.r7.com/prisma/entre-pets-e-beijos/seu-pet-esta-identificado-sabe-o-que-fazer-em-caso-de-animal-perdido-17082022</a:t>
            </a:r>
            <a:endParaRPr lang="pt-BR" altLang="en-US" sz="1000"/>
          </a:p>
        </p:txBody>
      </p:sp>
      <p:sp>
        <p:nvSpPr>
          <p:cNvPr id="4" name="Caixa de Texto 3"/>
          <p:cNvSpPr txBox="1"/>
          <p:nvPr/>
        </p:nvSpPr>
        <p:spPr>
          <a:xfrm>
            <a:off x="6766560" y="365125"/>
            <a:ext cx="501269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Imprevistos acontecem e muito! Uma fresta no portão, uma tela roída, um pulo da janela do carro, uma escapada da creche ou pet shop, um acidente automobilístico...Um segundo e talvez você nunca mais veja seu pet.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altLang="en-US" b="1">
                <a:latin typeface="Calibri" panose="020F0502020204030204" pitchFamily="34" charset="0"/>
                <a:cs typeface="Calibri" panose="020F0502020204030204" pitchFamily="34" charset="0"/>
              </a:rPr>
              <a:t> Quando uma destas situações acontece, mas seu pet está devidamente identificado, a angústia e o tempo de reencontro podem ser menores.</a:t>
            </a:r>
            <a:endParaRPr lang="pt-BR" altLang="en-US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Espaço Reservado para Conteúdo 10"/>
          <p:cNvGraphicFramePr/>
          <p:nvPr>
            <p:ph idx="1"/>
          </p:nvPr>
        </p:nvGraphicFramePr>
        <p:xfrm>
          <a:off x="111760" y="103505"/>
          <a:ext cx="6082665" cy="6558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" imgW="6991350" imgH="8001000" progId="Paint.Picture">
                  <p:embed/>
                </p:oleObj>
              </mc:Choice>
              <mc:Fallback>
                <p:oleObj name="" r:id="rId1" imgW="6991350" imgH="8001000" progId="Paint.Picture">
                  <p:embed/>
                  <p:pic>
                    <p:nvPicPr>
                      <p:cNvPr id="0" name="Imagem 1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760" y="103505"/>
                        <a:ext cx="6082665" cy="6558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5C8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L 形 8"/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40518" y="6793506"/>
            <a:ext cx="7568222" cy="0"/>
          </a:xfrm>
          <a:prstGeom prst="line">
            <a:avLst/>
          </a:prstGeom>
          <a:ln>
            <a:solidFill>
              <a:srgbClr val="626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/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19857" y="77447"/>
            <a:ext cx="201076" cy="201076"/>
          </a:xfrm>
          <a:prstGeom prst="rect">
            <a:avLst/>
          </a:prstGeom>
          <a:solidFill>
            <a:srgbClr val="62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37" name="矩形 30"/>
          <p:cNvSpPr>
            <a:spLocks noChangeArrowheads="1"/>
          </p:cNvSpPr>
          <p:nvPr/>
        </p:nvSpPr>
        <p:spPr bwMode="auto">
          <a:xfrm>
            <a:off x="2059940" y="4675823"/>
            <a:ext cx="31470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zh-CN" sz="2400" b="1" dirty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Perdidos e Encontrados</a:t>
            </a:r>
            <a:endParaRPr lang="pt-BR" altLang="zh-CN" sz="2400" b="1" dirty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矩形 31"/>
          <p:cNvSpPr>
            <a:spLocks noChangeArrowheads="1"/>
          </p:cNvSpPr>
          <p:nvPr/>
        </p:nvSpPr>
        <p:spPr bwMode="auto">
          <a:xfrm>
            <a:off x="8299450" y="4631373"/>
            <a:ext cx="11353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en-US" sz="2400" b="1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Adoção</a:t>
            </a:r>
            <a:endParaRPr lang="pt-BR" altLang="en-US" sz="2400" b="1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884363" y="1251585"/>
            <a:ext cx="3240000" cy="32400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204075" y="1251585"/>
            <a:ext cx="3240000" cy="3240000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altLang="zh-CN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00</a:t>
            </a:r>
            <a:endParaRPr lang="pt-BR" altLang="zh-CN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1519555" y="5153660"/>
            <a:ext cx="398462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Anúncio de animais perdidos e encontrados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Fotos e detalhes do animal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Localização da perda/encontro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Contato responsável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Recompensa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7500620" y="5133975"/>
            <a:ext cx="302260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Anúncio de animais para adoção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 Fotos e detalhes do animal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Calibri" panose="020F0502020204030204" pitchFamily="34" charset="0"/>
                <a:sym typeface="+mn-ea"/>
              </a:rPr>
              <a:t> Contato responsável</a:t>
            </a:r>
            <a:endParaRPr lang="pt-BR" altLang="en-US" sz="1600" dirty="0" smtClean="0">
              <a:solidFill>
                <a:srgbClr val="000000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H_Entry_1"/>
          <p:cNvSpPr/>
          <p:nvPr>
            <p:custDataLst>
              <p:tags r:id="rId1"/>
            </p:custDataLst>
          </p:nvPr>
        </p:nvSpPr>
        <p:spPr>
          <a:xfrm>
            <a:off x="785495" y="123190"/>
            <a:ext cx="2830830" cy="551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l">
              <a:lnSpc>
                <a:spcPct val="110000"/>
              </a:lnSpc>
            </a:pPr>
            <a:r>
              <a:rPr lang="pt-BR" altLang="zh-CN" sz="24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PROJETO = SITE</a:t>
            </a:r>
            <a:endParaRPr lang="pt-BR" altLang="zh-CN" sz="2400" b="1" spc="2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1" name="Espaço Reservado para Conteúdo 100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360" y="1913255"/>
            <a:ext cx="2129155" cy="202311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4" name="Objeto 23"/>
          <p:cNvGraphicFramePr/>
          <p:nvPr/>
        </p:nvGraphicFramePr>
        <p:xfrm>
          <a:off x="7509510" y="1573530"/>
          <a:ext cx="2686685" cy="2558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3" imgW="4743450" imgH="4191000" progId="Paint.Picture">
                  <p:embed/>
                </p:oleObj>
              </mc:Choice>
              <mc:Fallback>
                <p:oleObj name="" r:id="rId3" imgW="4743450" imgH="4191000" progId="Paint.Picture">
                  <p:embed/>
                  <p:pic>
                    <p:nvPicPr>
                      <p:cNvPr id="0" name="Imagem 24"/>
                      <p:cNvPicPr/>
                      <p:nvPr/>
                    </p:nvPicPr>
                    <p:blipFill>
                      <a:blip r:embed="rId4"/>
                      <a:srcRect l="11370" t="4630" r="13427" b="11516"/>
                      <a:stretch>
                        <a:fillRect/>
                      </a:stretch>
                    </p:blipFill>
                    <p:spPr>
                      <a:xfrm>
                        <a:off x="7509510" y="1573530"/>
                        <a:ext cx="2686685" cy="2558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 bldLvl="0" animBg="1"/>
      <p:bldP spid="41" grpId="0" bldLvl="0" animBg="1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3958" y="122885"/>
            <a:ext cx="572921" cy="572921"/>
          </a:xfrm>
          <a:prstGeom prst="rect">
            <a:avLst/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664285" y="686281"/>
            <a:ext cx="3858477" cy="0"/>
          </a:xfrm>
          <a:prstGeom prst="line">
            <a:avLst/>
          </a:prstGeom>
          <a:ln>
            <a:solidFill>
              <a:srgbClr val="5C8E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78925" y="650282"/>
            <a:ext cx="252000" cy="36000"/>
          </a:xfrm>
          <a:prstGeom prst="rect">
            <a:avLst/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L 形 8"/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40518" y="6793506"/>
            <a:ext cx="7568222" cy="0"/>
          </a:xfrm>
          <a:prstGeom prst="line">
            <a:avLst/>
          </a:prstGeom>
          <a:ln>
            <a:solidFill>
              <a:srgbClr val="626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形 10"/>
          <p:cNvSpPr/>
          <p:nvPr/>
        </p:nvSpPr>
        <p:spPr>
          <a:xfrm rot="10800000" flipH="1">
            <a:off x="42696" y="34725"/>
            <a:ext cx="1435720" cy="781958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919857" y="77447"/>
            <a:ext cx="201076" cy="201076"/>
          </a:xfrm>
          <a:prstGeom prst="rect">
            <a:avLst/>
          </a:prstGeom>
          <a:solidFill>
            <a:srgbClr val="626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sp>
        <p:nvSpPr>
          <p:cNvPr id="13" name="Freeform 5"/>
          <p:cNvSpPr/>
          <p:nvPr/>
        </p:nvSpPr>
        <p:spPr bwMode="auto">
          <a:xfrm>
            <a:off x="2922836" y="2537477"/>
            <a:ext cx="1757362" cy="3883025"/>
          </a:xfrm>
          <a:custGeom>
            <a:avLst/>
            <a:gdLst>
              <a:gd name="T0" fmla="*/ 1828 w 1828"/>
              <a:gd name="T1" fmla="*/ 0 h 4037"/>
              <a:gd name="T2" fmla="*/ 1828 w 1828"/>
              <a:gd name="T3" fmla="*/ 4037 h 4037"/>
              <a:gd name="T4" fmla="*/ 0 w 1828"/>
              <a:gd name="T5" fmla="*/ 4037 h 4037"/>
              <a:gd name="T6" fmla="*/ 0 w 1828"/>
              <a:gd name="T7" fmla="*/ 0 h 4037"/>
              <a:gd name="T8" fmla="*/ 1828 w 1828"/>
              <a:gd name="T9" fmla="*/ 0 h 4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" h="4037">
                <a:moveTo>
                  <a:pt x="1828" y="0"/>
                </a:moveTo>
                <a:cubicBezTo>
                  <a:pt x="1828" y="4037"/>
                  <a:pt x="1828" y="4037"/>
                  <a:pt x="1828" y="4037"/>
                </a:cubicBezTo>
                <a:cubicBezTo>
                  <a:pt x="0" y="4037"/>
                  <a:pt x="0" y="4037"/>
                  <a:pt x="0" y="4037"/>
                </a:cubicBezTo>
                <a:cubicBezTo>
                  <a:pt x="0" y="0"/>
                  <a:pt x="0" y="0"/>
                  <a:pt x="0" y="0"/>
                </a:cubicBezTo>
                <a:cubicBezTo>
                  <a:pt x="387" y="726"/>
                  <a:pt x="1441" y="726"/>
                  <a:pt x="1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2922836" y="1189689"/>
            <a:ext cx="1757362" cy="1758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3459411" y="1802464"/>
            <a:ext cx="357187" cy="423863"/>
          </a:xfrm>
          <a:custGeom>
            <a:avLst/>
            <a:gdLst>
              <a:gd name="T0" fmla="*/ 372 w 372"/>
              <a:gd name="T1" fmla="*/ 221 h 441"/>
              <a:gd name="T2" fmla="*/ 358 w 372"/>
              <a:gd name="T3" fmla="*/ 309 h 441"/>
              <a:gd name="T4" fmla="*/ 318 w 372"/>
              <a:gd name="T5" fmla="*/ 379 h 441"/>
              <a:gd name="T6" fmla="*/ 260 w 372"/>
              <a:gd name="T7" fmla="*/ 424 h 441"/>
              <a:gd name="T8" fmla="*/ 186 w 372"/>
              <a:gd name="T9" fmla="*/ 441 h 441"/>
              <a:gd name="T10" fmla="*/ 112 w 372"/>
              <a:gd name="T11" fmla="*/ 424 h 441"/>
              <a:gd name="T12" fmla="*/ 53 w 372"/>
              <a:gd name="T13" fmla="*/ 379 h 441"/>
              <a:gd name="T14" fmla="*/ 14 w 372"/>
              <a:gd name="T15" fmla="*/ 309 h 441"/>
              <a:gd name="T16" fmla="*/ 0 w 372"/>
              <a:gd name="T17" fmla="*/ 221 h 441"/>
              <a:gd name="T18" fmla="*/ 14 w 372"/>
              <a:gd name="T19" fmla="*/ 133 h 441"/>
              <a:gd name="T20" fmla="*/ 53 w 372"/>
              <a:gd name="T21" fmla="*/ 63 h 441"/>
              <a:gd name="T22" fmla="*/ 112 w 372"/>
              <a:gd name="T23" fmla="*/ 17 h 441"/>
              <a:gd name="T24" fmla="*/ 186 w 372"/>
              <a:gd name="T25" fmla="*/ 0 h 441"/>
              <a:gd name="T26" fmla="*/ 260 w 372"/>
              <a:gd name="T27" fmla="*/ 17 h 441"/>
              <a:gd name="T28" fmla="*/ 318 w 372"/>
              <a:gd name="T29" fmla="*/ 63 h 441"/>
              <a:gd name="T30" fmla="*/ 358 w 372"/>
              <a:gd name="T31" fmla="*/ 133 h 441"/>
              <a:gd name="T32" fmla="*/ 372 w 372"/>
              <a:gd name="T33" fmla="*/ 221 h 441"/>
              <a:gd name="T34" fmla="*/ 290 w 372"/>
              <a:gd name="T35" fmla="*/ 221 h 441"/>
              <a:gd name="T36" fmla="*/ 283 w 372"/>
              <a:gd name="T37" fmla="*/ 161 h 441"/>
              <a:gd name="T38" fmla="*/ 261 w 372"/>
              <a:gd name="T39" fmla="*/ 115 h 441"/>
              <a:gd name="T40" fmla="*/ 228 w 372"/>
              <a:gd name="T41" fmla="*/ 85 h 441"/>
              <a:gd name="T42" fmla="*/ 186 w 372"/>
              <a:gd name="T43" fmla="*/ 74 h 441"/>
              <a:gd name="T44" fmla="*/ 143 w 372"/>
              <a:gd name="T45" fmla="*/ 85 h 441"/>
              <a:gd name="T46" fmla="*/ 109 w 372"/>
              <a:gd name="T47" fmla="*/ 115 h 441"/>
              <a:gd name="T48" fmla="*/ 88 w 372"/>
              <a:gd name="T49" fmla="*/ 161 h 441"/>
              <a:gd name="T50" fmla="*/ 80 w 372"/>
              <a:gd name="T51" fmla="*/ 221 h 441"/>
              <a:gd name="T52" fmla="*/ 88 w 372"/>
              <a:gd name="T53" fmla="*/ 280 h 441"/>
              <a:gd name="T54" fmla="*/ 109 w 372"/>
              <a:gd name="T55" fmla="*/ 326 h 441"/>
              <a:gd name="T56" fmla="*/ 143 w 372"/>
              <a:gd name="T57" fmla="*/ 356 h 441"/>
              <a:gd name="T58" fmla="*/ 186 w 372"/>
              <a:gd name="T59" fmla="*/ 367 h 441"/>
              <a:gd name="T60" fmla="*/ 228 w 372"/>
              <a:gd name="T61" fmla="*/ 356 h 441"/>
              <a:gd name="T62" fmla="*/ 261 w 372"/>
              <a:gd name="T63" fmla="*/ 326 h 441"/>
              <a:gd name="T64" fmla="*/ 283 w 372"/>
              <a:gd name="T65" fmla="*/ 280 h 441"/>
              <a:gd name="T66" fmla="*/ 290 w 372"/>
              <a:gd name="T67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2" h="441">
                <a:moveTo>
                  <a:pt x="372" y="221"/>
                </a:moveTo>
                <a:cubicBezTo>
                  <a:pt x="372" y="253"/>
                  <a:pt x="367" y="282"/>
                  <a:pt x="358" y="309"/>
                </a:cubicBezTo>
                <a:cubicBezTo>
                  <a:pt x="348" y="336"/>
                  <a:pt x="335" y="359"/>
                  <a:pt x="318" y="379"/>
                </a:cubicBezTo>
                <a:cubicBezTo>
                  <a:pt x="302" y="398"/>
                  <a:pt x="282" y="413"/>
                  <a:pt x="260" y="424"/>
                </a:cubicBezTo>
                <a:cubicBezTo>
                  <a:pt x="237" y="435"/>
                  <a:pt x="213" y="441"/>
                  <a:pt x="186" y="441"/>
                </a:cubicBezTo>
                <a:cubicBezTo>
                  <a:pt x="159" y="441"/>
                  <a:pt x="135" y="435"/>
                  <a:pt x="112" y="424"/>
                </a:cubicBezTo>
                <a:cubicBezTo>
                  <a:pt x="89" y="413"/>
                  <a:pt x="70" y="398"/>
                  <a:pt x="53" y="379"/>
                </a:cubicBezTo>
                <a:cubicBezTo>
                  <a:pt x="37" y="359"/>
                  <a:pt x="24" y="336"/>
                  <a:pt x="14" y="309"/>
                </a:cubicBezTo>
                <a:cubicBezTo>
                  <a:pt x="5" y="282"/>
                  <a:pt x="0" y="253"/>
                  <a:pt x="0" y="221"/>
                </a:cubicBezTo>
                <a:cubicBezTo>
                  <a:pt x="0" y="189"/>
                  <a:pt x="5" y="160"/>
                  <a:pt x="14" y="133"/>
                </a:cubicBezTo>
                <a:cubicBezTo>
                  <a:pt x="24" y="106"/>
                  <a:pt x="37" y="83"/>
                  <a:pt x="53" y="63"/>
                </a:cubicBezTo>
                <a:cubicBezTo>
                  <a:pt x="70" y="43"/>
                  <a:pt x="89" y="28"/>
                  <a:pt x="112" y="17"/>
                </a:cubicBezTo>
                <a:cubicBezTo>
                  <a:pt x="135" y="6"/>
                  <a:pt x="159" y="0"/>
                  <a:pt x="186" y="0"/>
                </a:cubicBezTo>
                <a:cubicBezTo>
                  <a:pt x="213" y="0"/>
                  <a:pt x="237" y="6"/>
                  <a:pt x="260" y="17"/>
                </a:cubicBezTo>
                <a:cubicBezTo>
                  <a:pt x="282" y="28"/>
                  <a:pt x="302" y="43"/>
                  <a:pt x="318" y="63"/>
                </a:cubicBezTo>
                <a:cubicBezTo>
                  <a:pt x="335" y="83"/>
                  <a:pt x="348" y="106"/>
                  <a:pt x="358" y="133"/>
                </a:cubicBezTo>
                <a:cubicBezTo>
                  <a:pt x="367" y="160"/>
                  <a:pt x="372" y="189"/>
                  <a:pt x="372" y="221"/>
                </a:cubicBezTo>
                <a:close/>
                <a:moveTo>
                  <a:pt x="290" y="221"/>
                </a:moveTo>
                <a:cubicBezTo>
                  <a:pt x="290" y="199"/>
                  <a:pt x="288" y="179"/>
                  <a:pt x="283" y="161"/>
                </a:cubicBezTo>
                <a:cubicBezTo>
                  <a:pt x="278" y="143"/>
                  <a:pt x="270" y="128"/>
                  <a:pt x="261" y="115"/>
                </a:cubicBezTo>
                <a:cubicBezTo>
                  <a:pt x="252" y="102"/>
                  <a:pt x="240" y="92"/>
                  <a:pt x="228" y="85"/>
                </a:cubicBezTo>
                <a:cubicBezTo>
                  <a:pt x="215" y="78"/>
                  <a:pt x="201" y="74"/>
                  <a:pt x="186" y="74"/>
                </a:cubicBezTo>
                <a:cubicBezTo>
                  <a:pt x="170" y="74"/>
                  <a:pt x="156" y="78"/>
                  <a:pt x="143" y="85"/>
                </a:cubicBezTo>
                <a:cubicBezTo>
                  <a:pt x="130" y="92"/>
                  <a:pt x="119" y="102"/>
                  <a:pt x="109" y="115"/>
                </a:cubicBezTo>
                <a:cubicBezTo>
                  <a:pt x="100" y="128"/>
                  <a:pt x="93" y="143"/>
                  <a:pt x="88" y="161"/>
                </a:cubicBezTo>
                <a:cubicBezTo>
                  <a:pt x="83" y="179"/>
                  <a:pt x="80" y="199"/>
                  <a:pt x="80" y="221"/>
                </a:cubicBezTo>
                <a:cubicBezTo>
                  <a:pt x="80" y="243"/>
                  <a:pt x="83" y="262"/>
                  <a:pt x="88" y="280"/>
                </a:cubicBezTo>
                <a:cubicBezTo>
                  <a:pt x="93" y="298"/>
                  <a:pt x="100" y="314"/>
                  <a:pt x="109" y="326"/>
                </a:cubicBezTo>
                <a:cubicBezTo>
                  <a:pt x="119" y="339"/>
                  <a:pt x="130" y="349"/>
                  <a:pt x="143" y="356"/>
                </a:cubicBezTo>
                <a:cubicBezTo>
                  <a:pt x="156" y="363"/>
                  <a:pt x="170" y="367"/>
                  <a:pt x="186" y="367"/>
                </a:cubicBezTo>
                <a:cubicBezTo>
                  <a:pt x="201" y="367"/>
                  <a:pt x="215" y="363"/>
                  <a:pt x="228" y="356"/>
                </a:cubicBezTo>
                <a:cubicBezTo>
                  <a:pt x="240" y="349"/>
                  <a:pt x="252" y="339"/>
                  <a:pt x="261" y="326"/>
                </a:cubicBezTo>
                <a:cubicBezTo>
                  <a:pt x="270" y="314"/>
                  <a:pt x="278" y="298"/>
                  <a:pt x="283" y="280"/>
                </a:cubicBezTo>
                <a:cubicBezTo>
                  <a:pt x="288" y="262"/>
                  <a:pt x="290" y="243"/>
                  <a:pt x="290" y="2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3883273" y="1819927"/>
            <a:ext cx="280987" cy="398463"/>
          </a:xfrm>
          <a:custGeom>
            <a:avLst/>
            <a:gdLst>
              <a:gd name="T0" fmla="*/ 292 w 292"/>
              <a:gd name="T1" fmla="*/ 343 h 414"/>
              <a:gd name="T2" fmla="*/ 292 w 292"/>
              <a:gd name="T3" fmla="*/ 414 h 414"/>
              <a:gd name="T4" fmla="*/ 15 w 292"/>
              <a:gd name="T5" fmla="*/ 414 h 414"/>
              <a:gd name="T6" fmla="*/ 15 w 292"/>
              <a:gd name="T7" fmla="*/ 343 h 414"/>
              <a:gd name="T8" fmla="*/ 118 w 292"/>
              <a:gd name="T9" fmla="*/ 343 h 414"/>
              <a:gd name="T10" fmla="*/ 118 w 292"/>
              <a:gd name="T11" fmla="*/ 89 h 414"/>
              <a:gd name="T12" fmla="*/ 98 w 292"/>
              <a:gd name="T13" fmla="*/ 108 h 414"/>
              <a:gd name="T14" fmla="*/ 67 w 292"/>
              <a:gd name="T15" fmla="*/ 125 h 414"/>
              <a:gd name="T16" fmla="*/ 32 w 292"/>
              <a:gd name="T17" fmla="*/ 138 h 414"/>
              <a:gd name="T18" fmla="*/ 0 w 292"/>
              <a:gd name="T19" fmla="*/ 144 h 414"/>
              <a:gd name="T20" fmla="*/ 0 w 292"/>
              <a:gd name="T21" fmla="*/ 69 h 414"/>
              <a:gd name="T22" fmla="*/ 34 w 292"/>
              <a:gd name="T23" fmla="*/ 60 h 414"/>
              <a:gd name="T24" fmla="*/ 71 w 292"/>
              <a:gd name="T25" fmla="*/ 40 h 414"/>
              <a:gd name="T26" fmla="*/ 102 w 292"/>
              <a:gd name="T27" fmla="*/ 17 h 414"/>
              <a:gd name="T28" fmla="*/ 118 w 292"/>
              <a:gd name="T29" fmla="*/ 0 h 414"/>
              <a:gd name="T30" fmla="*/ 200 w 292"/>
              <a:gd name="T31" fmla="*/ 0 h 414"/>
              <a:gd name="T32" fmla="*/ 200 w 292"/>
              <a:gd name="T33" fmla="*/ 343 h 414"/>
              <a:gd name="T34" fmla="*/ 292 w 292"/>
              <a:gd name="T35" fmla="*/ 343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2" h="414">
                <a:moveTo>
                  <a:pt x="292" y="343"/>
                </a:moveTo>
                <a:cubicBezTo>
                  <a:pt x="292" y="414"/>
                  <a:pt x="292" y="414"/>
                  <a:pt x="292" y="414"/>
                </a:cubicBezTo>
                <a:cubicBezTo>
                  <a:pt x="15" y="414"/>
                  <a:pt x="15" y="414"/>
                  <a:pt x="15" y="414"/>
                </a:cubicBezTo>
                <a:cubicBezTo>
                  <a:pt x="15" y="343"/>
                  <a:pt x="15" y="343"/>
                  <a:pt x="15" y="343"/>
                </a:cubicBezTo>
                <a:cubicBezTo>
                  <a:pt x="118" y="343"/>
                  <a:pt x="118" y="343"/>
                  <a:pt x="118" y="343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4" y="95"/>
                  <a:pt x="107" y="101"/>
                  <a:pt x="98" y="108"/>
                </a:cubicBezTo>
                <a:cubicBezTo>
                  <a:pt x="88" y="114"/>
                  <a:pt x="78" y="120"/>
                  <a:pt x="67" y="125"/>
                </a:cubicBezTo>
                <a:cubicBezTo>
                  <a:pt x="56" y="130"/>
                  <a:pt x="44" y="135"/>
                  <a:pt x="32" y="138"/>
                </a:cubicBezTo>
                <a:cubicBezTo>
                  <a:pt x="20" y="142"/>
                  <a:pt x="10" y="144"/>
                  <a:pt x="0" y="144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69"/>
                  <a:pt x="21" y="66"/>
                  <a:pt x="34" y="60"/>
                </a:cubicBezTo>
                <a:cubicBezTo>
                  <a:pt x="47" y="55"/>
                  <a:pt x="59" y="48"/>
                  <a:pt x="71" y="40"/>
                </a:cubicBezTo>
                <a:cubicBezTo>
                  <a:pt x="83" y="32"/>
                  <a:pt x="93" y="25"/>
                  <a:pt x="102" y="17"/>
                </a:cubicBezTo>
                <a:cubicBezTo>
                  <a:pt x="111" y="9"/>
                  <a:pt x="116" y="4"/>
                  <a:pt x="118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343"/>
                  <a:pt x="200" y="343"/>
                  <a:pt x="200" y="343"/>
                </a:cubicBezTo>
                <a:cubicBezTo>
                  <a:pt x="292" y="343"/>
                  <a:pt x="292" y="343"/>
                  <a:pt x="292" y="3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7" name="Oval 435"/>
          <p:cNvSpPr>
            <a:spLocks noChangeArrowheads="1"/>
          </p:cNvSpPr>
          <p:nvPr/>
        </p:nvSpPr>
        <p:spPr bwMode="auto">
          <a:xfrm>
            <a:off x="3286373" y="5080651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87989" y="3123015"/>
            <a:ext cx="1639152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pt-BR" altLang="en-US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Cadastro de ONGS de proteção animal, para possibilitar o contato entre quem deseja ajudar e quem precisa de ajuda.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Freeform 6"/>
          <p:cNvSpPr/>
          <p:nvPr/>
        </p:nvSpPr>
        <p:spPr bwMode="auto">
          <a:xfrm>
            <a:off x="5065431" y="2537477"/>
            <a:ext cx="1755775" cy="3883025"/>
          </a:xfrm>
          <a:custGeom>
            <a:avLst/>
            <a:gdLst>
              <a:gd name="T0" fmla="*/ 1828 w 1828"/>
              <a:gd name="T1" fmla="*/ 0 h 4037"/>
              <a:gd name="T2" fmla="*/ 1828 w 1828"/>
              <a:gd name="T3" fmla="*/ 4037 h 4037"/>
              <a:gd name="T4" fmla="*/ 0 w 1828"/>
              <a:gd name="T5" fmla="*/ 4037 h 4037"/>
              <a:gd name="T6" fmla="*/ 0 w 1828"/>
              <a:gd name="T7" fmla="*/ 0 h 4037"/>
              <a:gd name="T8" fmla="*/ 1828 w 1828"/>
              <a:gd name="T9" fmla="*/ 0 h 4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8" h="4037">
                <a:moveTo>
                  <a:pt x="1828" y="0"/>
                </a:moveTo>
                <a:cubicBezTo>
                  <a:pt x="1828" y="4037"/>
                  <a:pt x="1828" y="4037"/>
                  <a:pt x="1828" y="4037"/>
                </a:cubicBezTo>
                <a:cubicBezTo>
                  <a:pt x="0" y="4037"/>
                  <a:pt x="0" y="4037"/>
                  <a:pt x="0" y="4037"/>
                </a:cubicBezTo>
                <a:cubicBezTo>
                  <a:pt x="0" y="0"/>
                  <a:pt x="0" y="0"/>
                  <a:pt x="0" y="0"/>
                </a:cubicBezTo>
                <a:cubicBezTo>
                  <a:pt x="387" y="726"/>
                  <a:pt x="1441" y="726"/>
                  <a:pt x="18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5065431" y="1189689"/>
            <a:ext cx="1755775" cy="17589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5573431" y="1802464"/>
            <a:ext cx="357187" cy="423863"/>
          </a:xfrm>
          <a:custGeom>
            <a:avLst/>
            <a:gdLst>
              <a:gd name="T0" fmla="*/ 371 w 371"/>
              <a:gd name="T1" fmla="*/ 221 h 441"/>
              <a:gd name="T2" fmla="*/ 357 w 371"/>
              <a:gd name="T3" fmla="*/ 309 h 441"/>
              <a:gd name="T4" fmla="*/ 318 w 371"/>
              <a:gd name="T5" fmla="*/ 379 h 441"/>
              <a:gd name="T6" fmla="*/ 259 w 371"/>
              <a:gd name="T7" fmla="*/ 424 h 441"/>
              <a:gd name="T8" fmla="*/ 185 w 371"/>
              <a:gd name="T9" fmla="*/ 441 h 441"/>
              <a:gd name="T10" fmla="*/ 111 w 371"/>
              <a:gd name="T11" fmla="*/ 424 h 441"/>
              <a:gd name="T12" fmla="*/ 53 w 371"/>
              <a:gd name="T13" fmla="*/ 379 h 441"/>
              <a:gd name="T14" fmla="*/ 14 w 371"/>
              <a:gd name="T15" fmla="*/ 309 h 441"/>
              <a:gd name="T16" fmla="*/ 0 w 371"/>
              <a:gd name="T17" fmla="*/ 221 h 441"/>
              <a:gd name="T18" fmla="*/ 14 w 371"/>
              <a:gd name="T19" fmla="*/ 133 h 441"/>
              <a:gd name="T20" fmla="*/ 53 w 371"/>
              <a:gd name="T21" fmla="*/ 63 h 441"/>
              <a:gd name="T22" fmla="*/ 111 w 371"/>
              <a:gd name="T23" fmla="*/ 17 h 441"/>
              <a:gd name="T24" fmla="*/ 185 w 371"/>
              <a:gd name="T25" fmla="*/ 0 h 441"/>
              <a:gd name="T26" fmla="*/ 259 w 371"/>
              <a:gd name="T27" fmla="*/ 17 h 441"/>
              <a:gd name="T28" fmla="*/ 318 w 371"/>
              <a:gd name="T29" fmla="*/ 63 h 441"/>
              <a:gd name="T30" fmla="*/ 357 w 371"/>
              <a:gd name="T31" fmla="*/ 133 h 441"/>
              <a:gd name="T32" fmla="*/ 371 w 371"/>
              <a:gd name="T33" fmla="*/ 221 h 441"/>
              <a:gd name="T34" fmla="*/ 290 w 371"/>
              <a:gd name="T35" fmla="*/ 221 h 441"/>
              <a:gd name="T36" fmla="*/ 282 w 371"/>
              <a:gd name="T37" fmla="*/ 161 h 441"/>
              <a:gd name="T38" fmla="*/ 260 w 371"/>
              <a:gd name="T39" fmla="*/ 115 h 441"/>
              <a:gd name="T40" fmla="*/ 227 w 371"/>
              <a:gd name="T41" fmla="*/ 85 h 441"/>
              <a:gd name="T42" fmla="*/ 185 w 371"/>
              <a:gd name="T43" fmla="*/ 74 h 441"/>
              <a:gd name="T44" fmla="*/ 142 w 371"/>
              <a:gd name="T45" fmla="*/ 85 h 441"/>
              <a:gd name="T46" fmla="*/ 109 w 371"/>
              <a:gd name="T47" fmla="*/ 115 h 441"/>
              <a:gd name="T48" fmla="*/ 87 w 371"/>
              <a:gd name="T49" fmla="*/ 161 h 441"/>
              <a:gd name="T50" fmla="*/ 79 w 371"/>
              <a:gd name="T51" fmla="*/ 221 h 441"/>
              <a:gd name="T52" fmla="*/ 87 w 371"/>
              <a:gd name="T53" fmla="*/ 280 h 441"/>
              <a:gd name="T54" fmla="*/ 109 w 371"/>
              <a:gd name="T55" fmla="*/ 326 h 441"/>
              <a:gd name="T56" fmla="*/ 142 w 371"/>
              <a:gd name="T57" fmla="*/ 356 h 441"/>
              <a:gd name="T58" fmla="*/ 185 w 371"/>
              <a:gd name="T59" fmla="*/ 367 h 441"/>
              <a:gd name="T60" fmla="*/ 227 w 371"/>
              <a:gd name="T61" fmla="*/ 356 h 441"/>
              <a:gd name="T62" fmla="*/ 260 w 371"/>
              <a:gd name="T63" fmla="*/ 326 h 441"/>
              <a:gd name="T64" fmla="*/ 282 w 371"/>
              <a:gd name="T65" fmla="*/ 280 h 441"/>
              <a:gd name="T66" fmla="*/ 290 w 371"/>
              <a:gd name="T67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1" h="441">
                <a:moveTo>
                  <a:pt x="371" y="221"/>
                </a:moveTo>
                <a:cubicBezTo>
                  <a:pt x="371" y="253"/>
                  <a:pt x="366" y="282"/>
                  <a:pt x="357" y="309"/>
                </a:cubicBezTo>
                <a:cubicBezTo>
                  <a:pt x="348" y="336"/>
                  <a:pt x="334" y="359"/>
                  <a:pt x="318" y="379"/>
                </a:cubicBezTo>
                <a:cubicBezTo>
                  <a:pt x="301" y="398"/>
                  <a:pt x="282" y="413"/>
                  <a:pt x="259" y="424"/>
                </a:cubicBezTo>
                <a:cubicBezTo>
                  <a:pt x="237" y="435"/>
                  <a:pt x="212" y="441"/>
                  <a:pt x="185" y="441"/>
                </a:cubicBezTo>
                <a:cubicBezTo>
                  <a:pt x="159" y="441"/>
                  <a:pt x="134" y="435"/>
                  <a:pt x="111" y="424"/>
                </a:cubicBezTo>
                <a:cubicBezTo>
                  <a:pt x="89" y="413"/>
                  <a:pt x="69" y="398"/>
                  <a:pt x="53" y="379"/>
                </a:cubicBezTo>
                <a:cubicBezTo>
                  <a:pt x="36" y="359"/>
                  <a:pt x="23" y="336"/>
                  <a:pt x="14" y="309"/>
                </a:cubicBezTo>
                <a:cubicBezTo>
                  <a:pt x="4" y="282"/>
                  <a:pt x="0" y="253"/>
                  <a:pt x="0" y="221"/>
                </a:cubicBezTo>
                <a:cubicBezTo>
                  <a:pt x="0" y="189"/>
                  <a:pt x="4" y="160"/>
                  <a:pt x="14" y="133"/>
                </a:cubicBezTo>
                <a:cubicBezTo>
                  <a:pt x="23" y="106"/>
                  <a:pt x="36" y="83"/>
                  <a:pt x="53" y="63"/>
                </a:cubicBezTo>
                <a:cubicBezTo>
                  <a:pt x="69" y="43"/>
                  <a:pt x="89" y="28"/>
                  <a:pt x="111" y="17"/>
                </a:cubicBezTo>
                <a:cubicBezTo>
                  <a:pt x="134" y="6"/>
                  <a:pt x="159" y="0"/>
                  <a:pt x="185" y="0"/>
                </a:cubicBezTo>
                <a:cubicBezTo>
                  <a:pt x="212" y="0"/>
                  <a:pt x="237" y="6"/>
                  <a:pt x="259" y="17"/>
                </a:cubicBezTo>
                <a:cubicBezTo>
                  <a:pt x="282" y="28"/>
                  <a:pt x="301" y="43"/>
                  <a:pt x="318" y="63"/>
                </a:cubicBezTo>
                <a:cubicBezTo>
                  <a:pt x="334" y="83"/>
                  <a:pt x="348" y="106"/>
                  <a:pt x="357" y="133"/>
                </a:cubicBezTo>
                <a:cubicBezTo>
                  <a:pt x="366" y="160"/>
                  <a:pt x="371" y="189"/>
                  <a:pt x="371" y="221"/>
                </a:cubicBezTo>
                <a:close/>
                <a:moveTo>
                  <a:pt x="290" y="221"/>
                </a:moveTo>
                <a:cubicBezTo>
                  <a:pt x="290" y="199"/>
                  <a:pt x="287" y="179"/>
                  <a:pt x="282" y="161"/>
                </a:cubicBezTo>
                <a:cubicBezTo>
                  <a:pt x="277" y="143"/>
                  <a:pt x="270" y="128"/>
                  <a:pt x="260" y="115"/>
                </a:cubicBezTo>
                <a:cubicBezTo>
                  <a:pt x="251" y="102"/>
                  <a:pt x="240" y="92"/>
                  <a:pt x="227" y="85"/>
                </a:cubicBezTo>
                <a:cubicBezTo>
                  <a:pt x="214" y="78"/>
                  <a:pt x="200" y="74"/>
                  <a:pt x="185" y="74"/>
                </a:cubicBezTo>
                <a:cubicBezTo>
                  <a:pt x="169" y="74"/>
                  <a:pt x="155" y="78"/>
                  <a:pt x="142" y="85"/>
                </a:cubicBezTo>
                <a:cubicBezTo>
                  <a:pt x="129" y="92"/>
                  <a:pt x="118" y="102"/>
                  <a:pt x="109" y="115"/>
                </a:cubicBezTo>
                <a:cubicBezTo>
                  <a:pt x="99" y="128"/>
                  <a:pt x="92" y="143"/>
                  <a:pt x="87" y="161"/>
                </a:cubicBezTo>
                <a:cubicBezTo>
                  <a:pt x="82" y="179"/>
                  <a:pt x="79" y="199"/>
                  <a:pt x="79" y="221"/>
                </a:cubicBezTo>
                <a:cubicBezTo>
                  <a:pt x="79" y="243"/>
                  <a:pt x="82" y="262"/>
                  <a:pt x="87" y="280"/>
                </a:cubicBezTo>
                <a:cubicBezTo>
                  <a:pt x="92" y="298"/>
                  <a:pt x="99" y="314"/>
                  <a:pt x="109" y="326"/>
                </a:cubicBezTo>
                <a:cubicBezTo>
                  <a:pt x="118" y="339"/>
                  <a:pt x="129" y="349"/>
                  <a:pt x="142" y="356"/>
                </a:cubicBezTo>
                <a:cubicBezTo>
                  <a:pt x="155" y="363"/>
                  <a:pt x="169" y="367"/>
                  <a:pt x="185" y="367"/>
                </a:cubicBezTo>
                <a:cubicBezTo>
                  <a:pt x="200" y="367"/>
                  <a:pt x="214" y="363"/>
                  <a:pt x="227" y="356"/>
                </a:cubicBezTo>
                <a:cubicBezTo>
                  <a:pt x="240" y="349"/>
                  <a:pt x="251" y="339"/>
                  <a:pt x="260" y="326"/>
                </a:cubicBezTo>
                <a:cubicBezTo>
                  <a:pt x="270" y="314"/>
                  <a:pt x="277" y="298"/>
                  <a:pt x="282" y="280"/>
                </a:cubicBezTo>
                <a:cubicBezTo>
                  <a:pt x="287" y="262"/>
                  <a:pt x="290" y="243"/>
                  <a:pt x="290" y="2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3" name="Freeform 22"/>
          <p:cNvSpPr/>
          <p:nvPr/>
        </p:nvSpPr>
        <p:spPr bwMode="auto">
          <a:xfrm>
            <a:off x="5994118" y="1813577"/>
            <a:ext cx="323850" cy="404813"/>
          </a:xfrm>
          <a:custGeom>
            <a:avLst/>
            <a:gdLst>
              <a:gd name="T0" fmla="*/ 0 w 336"/>
              <a:gd name="T1" fmla="*/ 421 h 421"/>
              <a:gd name="T2" fmla="*/ 5 w 336"/>
              <a:gd name="T3" fmla="*/ 365 h 421"/>
              <a:gd name="T4" fmla="*/ 23 w 336"/>
              <a:gd name="T5" fmla="*/ 316 h 421"/>
              <a:gd name="T6" fmla="*/ 59 w 336"/>
              <a:gd name="T7" fmla="*/ 272 h 421"/>
              <a:gd name="T8" fmla="*/ 117 w 336"/>
              <a:gd name="T9" fmla="*/ 232 h 421"/>
              <a:gd name="T10" fmla="*/ 165 w 336"/>
              <a:gd name="T11" fmla="*/ 207 h 421"/>
              <a:gd name="T12" fmla="*/ 204 w 336"/>
              <a:gd name="T13" fmla="*/ 184 h 421"/>
              <a:gd name="T14" fmla="*/ 232 w 336"/>
              <a:gd name="T15" fmla="*/ 160 h 421"/>
              <a:gd name="T16" fmla="*/ 242 w 336"/>
              <a:gd name="T17" fmla="*/ 130 h 421"/>
              <a:gd name="T18" fmla="*/ 222 w 336"/>
              <a:gd name="T19" fmla="*/ 89 h 421"/>
              <a:gd name="T20" fmla="*/ 164 w 336"/>
              <a:gd name="T21" fmla="*/ 70 h 421"/>
              <a:gd name="T22" fmla="*/ 128 w 336"/>
              <a:gd name="T23" fmla="*/ 76 h 421"/>
              <a:gd name="T24" fmla="*/ 98 w 336"/>
              <a:gd name="T25" fmla="*/ 89 h 421"/>
              <a:gd name="T26" fmla="*/ 75 w 336"/>
              <a:gd name="T27" fmla="*/ 108 h 421"/>
              <a:gd name="T28" fmla="*/ 57 w 336"/>
              <a:gd name="T29" fmla="*/ 128 h 421"/>
              <a:gd name="T30" fmla="*/ 6 w 336"/>
              <a:gd name="T31" fmla="*/ 69 h 421"/>
              <a:gd name="T32" fmla="*/ 29 w 336"/>
              <a:gd name="T33" fmla="*/ 49 h 421"/>
              <a:gd name="T34" fmla="*/ 67 w 336"/>
              <a:gd name="T35" fmla="*/ 26 h 421"/>
              <a:gd name="T36" fmla="*/ 117 w 336"/>
              <a:gd name="T37" fmla="*/ 7 h 421"/>
              <a:gd name="T38" fmla="*/ 179 w 336"/>
              <a:gd name="T39" fmla="*/ 0 h 421"/>
              <a:gd name="T40" fmla="*/ 241 w 336"/>
              <a:gd name="T41" fmla="*/ 9 h 421"/>
              <a:gd name="T42" fmla="*/ 289 w 336"/>
              <a:gd name="T43" fmla="*/ 34 h 421"/>
              <a:gd name="T44" fmla="*/ 318 w 336"/>
              <a:gd name="T45" fmla="*/ 72 h 421"/>
              <a:gd name="T46" fmla="*/ 328 w 336"/>
              <a:gd name="T47" fmla="*/ 120 h 421"/>
              <a:gd name="T48" fmla="*/ 317 w 336"/>
              <a:gd name="T49" fmla="*/ 167 h 421"/>
              <a:gd name="T50" fmla="*/ 290 w 336"/>
              <a:gd name="T51" fmla="*/ 204 h 421"/>
              <a:gd name="T52" fmla="*/ 256 w 336"/>
              <a:gd name="T53" fmla="*/ 232 h 421"/>
              <a:gd name="T54" fmla="*/ 221 w 336"/>
              <a:gd name="T55" fmla="*/ 251 h 421"/>
              <a:gd name="T56" fmla="*/ 186 w 336"/>
              <a:gd name="T57" fmla="*/ 268 h 421"/>
              <a:gd name="T58" fmla="*/ 149 w 336"/>
              <a:gd name="T59" fmla="*/ 290 h 421"/>
              <a:gd name="T60" fmla="*/ 116 w 336"/>
              <a:gd name="T61" fmla="*/ 318 h 421"/>
              <a:gd name="T62" fmla="*/ 96 w 336"/>
              <a:gd name="T63" fmla="*/ 350 h 421"/>
              <a:gd name="T64" fmla="*/ 336 w 336"/>
              <a:gd name="T65" fmla="*/ 350 h 421"/>
              <a:gd name="T66" fmla="*/ 336 w 336"/>
              <a:gd name="T67" fmla="*/ 421 h 421"/>
              <a:gd name="T68" fmla="*/ 0 w 336"/>
              <a:gd name="T69" fmla="*/ 421 h 4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6" h="421">
                <a:moveTo>
                  <a:pt x="0" y="421"/>
                </a:moveTo>
                <a:cubicBezTo>
                  <a:pt x="0" y="401"/>
                  <a:pt x="2" y="382"/>
                  <a:pt x="5" y="365"/>
                </a:cubicBezTo>
                <a:cubicBezTo>
                  <a:pt x="9" y="347"/>
                  <a:pt x="15" y="331"/>
                  <a:pt x="23" y="316"/>
                </a:cubicBezTo>
                <a:cubicBezTo>
                  <a:pt x="32" y="301"/>
                  <a:pt x="44" y="286"/>
                  <a:pt x="59" y="272"/>
                </a:cubicBezTo>
                <a:cubicBezTo>
                  <a:pt x="74" y="259"/>
                  <a:pt x="93" y="245"/>
                  <a:pt x="117" y="232"/>
                </a:cubicBezTo>
                <a:cubicBezTo>
                  <a:pt x="134" y="223"/>
                  <a:pt x="150" y="214"/>
                  <a:pt x="165" y="207"/>
                </a:cubicBezTo>
                <a:cubicBezTo>
                  <a:pt x="180" y="199"/>
                  <a:pt x="193" y="191"/>
                  <a:pt x="204" y="184"/>
                </a:cubicBezTo>
                <a:cubicBezTo>
                  <a:pt x="216" y="176"/>
                  <a:pt x="225" y="168"/>
                  <a:pt x="232" y="160"/>
                </a:cubicBezTo>
                <a:cubicBezTo>
                  <a:pt x="238" y="151"/>
                  <a:pt x="242" y="142"/>
                  <a:pt x="242" y="130"/>
                </a:cubicBezTo>
                <a:cubicBezTo>
                  <a:pt x="242" y="115"/>
                  <a:pt x="235" y="101"/>
                  <a:pt x="222" y="89"/>
                </a:cubicBezTo>
                <a:cubicBezTo>
                  <a:pt x="209" y="76"/>
                  <a:pt x="189" y="70"/>
                  <a:pt x="164" y="70"/>
                </a:cubicBezTo>
                <a:cubicBezTo>
                  <a:pt x="151" y="70"/>
                  <a:pt x="139" y="72"/>
                  <a:pt x="128" y="76"/>
                </a:cubicBezTo>
                <a:cubicBezTo>
                  <a:pt x="117" y="79"/>
                  <a:pt x="107" y="84"/>
                  <a:pt x="98" y="89"/>
                </a:cubicBezTo>
                <a:cubicBezTo>
                  <a:pt x="90" y="95"/>
                  <a:pt x="82" y="101"/>
                  <a:pt x="75" y="108"/>
                </a:cubicBezTo>
                <a:cubicBezTo>
                  <a:pt x="68" y="115"/>
                  <a:pt x="62" y="121"/>
                  <a:pt x="57" y="128"/>
                </a:cubicBezTo>
                <a:cubicBezTo>
                  <a:pt x="6" y="69"/>
                  <a:pt x="6" y="69"/>
                  <a:pt x="6" y="69"/>
                </a:cubicBezTo>
                <a:cubicBezTo>
                  <a:pt x="11" y="63"/>
                  <a:pt x="18" y="57"/>
                  <a:pt x="29" y="49"/>
                </a:cubicBezTo>
                <a:cubicBezTo>
                  <a:pt x="39" y="41"/>
                  <a:pt x="52" y="33"/>
                  <a:pt x="67" y="26"/>
                </a:cubicBezTo>
                <a:cubicBezTo>
                  <a:pt x="81" y="19"/>
                  <a:pt x="98" y="13"/>
                  <a:pt x="117" y="7"/>
                </a:cubicBezTo>
                <a:cubicBezTo>
                  <a:pt x="136" y="2"/>
                  <a:pt x="156" y="0"/>
                  <a:pt x="179" y="0"/>
                </a:cubicBezTo>
                <a:cubicBezTo>
                  <a:pt x="202" y="0"/>
                  <a:pt x="223" y="3"/>
                  <a:pt x="241" y="9"/>
                </a:cubicBezTo>
                <a:cubicBezTo>
                  <a:pt x="260" y="15"/>
                  <a:pt x="276" y="23"/>
                  <a:pt x="289" y="34"/>
                </a:cubicBezTo>
                <a:cubicBezTo>
                  <a:pt x="301" y="45"/>
                  <a:pt x="311" y="57"/>
                  <a:pt x="318" y="72"/>
                </a:cubicBezTo>
                <a:cubicBezTo>
                  <a:pt x="325" y="87"/>
                  <a:pt x="328" y="103"/>
                  <a:pt x="328" y="120"/>
                </a:cubicBezTo>
                <a:cubicBezTo>
                  <a:pt x="328" y="137"/>
                  <a:pt x="324" y="153"/>
                  <a:pt x="317" y="167"/>
                </a:cubicBezTo>
                <a:cubicBezTo>
                  <a:pt x="310" y="182"/>
                  <a:pt x="301" y="194"/>
                  <a:pt x="290" y="204"/>
                </a:cubicBezTo>
                <a:cubicBezTo>
                  <a:pt x="280" y="215"/>
                  <a:pt x="268" y="224"/>
                  <a:pt x="256" y="232"/>
                </a:cubicBezTo>
                <a:cubicBezTo>
                  <a:pt x="243" y="239"/>
                  <a:pt x="231" y="246"/>
                  <a:pt x="221" y="251"/>
                </a:cubicBezTo>
                <a:cubicBezTo>
                  <a:pt x="211" y="256"/>
                  <a:pt x="199" y="261"/>
                  <a:pt x="186" y="268"/>
                </a:cubicBezTo>
                <a:cubicBezTo>
                  <a:pt x="173" y="275"/>
                  <a:pt x="161" y="282"/>
                  <a:pt x="149" y="290"/>
                </a:cubicBezTo>
                <a:cubicBezTo>
                  <a:pt x="137" y="299"/>
                  <a:pt x="126" y="308"/>
                  <a:pt x="116" y="318"/>
                </a:cubicBezTo>
                <a:cubicBezTo>
                  <a:pt x="107" y="327"/>
                  <a:pt x="100" y="338"/>
                  <a:pt x="96" y="350"/>
                </a:cubicBezTo>
                <a:cubicBezTo>
                  <a:pt x="336" y="350"/>
                  <a:pt x="336" y="350"/>
                  <a:pt x="336" y="350"/>
                </a:cubicBezTo>
                <a:cubicBezTo>
                  <a:pt x="336" y="421"/>
                  <a:pt x="336" y="421"/>
                  <a:pt x="336" y="421"/>
                </a:cubicBezTo>
                <a:cubicBezTo>
                  <a:pt x="0" y="421"/>
                  <a:pt x="0" y="421"/>
                  <a:pt x="0" y="4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24" name="Oval 436"/>
          <p:cNvSpPr>
            <a:spLocks noChangeArrowheads="1"/>
          </p:cNvSpPr>
          <p:nvPr/>
        </p:nvSpPr>
        <p:spPr bwMode="auto">
          <a:xfrm>
            <a:off x="5428968" y="5080651"/>
            <a:ext cx="1028700" cy="10287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14643" y="3123015"/>
            <a:ext cx="163915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pt-BR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Gerar QR Code  com detalhes do animal. </a:t>
            </a:r>
            <a:endParaRPr lang="pt-BR" altLang="zh-CN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spcBef>
                <a:spcPct val="0"/>
              </a:spcBef>
            </a:pPr>
            <a:endParaRPr lang="pt-BR" altLang="zh-CN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Freeform 7"/>
          <p:cNvSpPr/>
          <p:nvPr/>
        </p:nvSpPr>
        <p:spPr bwMode="auto">
          <a:xfrm>
            <a:off x="7206439" y="2537477"/>
            <a:ext cx="1757362" cy="3883025"/>
          </a:xfrm>
          <a:custGeom>
            <a:avLst/>
            <a:gdLst>
              <a:gd name="T0" fmla="*/ 1829 w 1829"/>
              <a:gd name="T1" fmla="*/ 0 h 4037"/>
              <a:gd name="T2" fmla="*/ 1829 w 1829"/>
              <a:gd name="T3" fmla="*/ 4037 h 4037"/>
              <a:gd name="T4" fmla="*/ 0 w 1829"/>
              <a:gd name="T5" fmla="*/ 4037 h 4037"/>
              <a:gd name="T6" fmla="*/ 0 w 1829"/>
              <a:gd name="T7" fmla="*/ 0 h 4037"/>
              <a:gd name="T8" fmla="*/ 1829 w 1829"/>
              <a:gd name="T9" fmla="*/ 0 h 4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9" h="4037">
                <a:moveTo>
                  <a:pt x="1829" y="0"/>
                </a:moveTo>
                <a:cubicBezTo>
                  <a:pt x="1829" y="4037"/>
                  <a:pt x="1829" y="4037"/>
                  <a:pt x="1829" y="4037"/>
                </a:cubicBezTo>
                <a:cubicBezTo>
                  <a:pt x="0" y="4037"/>
                  <a:pt x="0" y="4037"/>
                  <a:pt x="0" y="4037"/>
                </a:cubicBezTo>
                <a:cubicBezTo>
                  <a:pt x="0" y="0"/>
                  <a:pt x="0" y="0"/>
                  <a:pt x="0" y="0"/>
                </a:cubicBezTo>
                <a:cubicBezTo>
                  <a:pt x="388" y="726"/>
                  <a:pt x="1442" y="726"/>
                  <a:pt x="18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7206439" y="1189689"/>
            <a:ext cx="1757362" cy="17589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5" name="Freeform 29"/>
          <p:cNvSpPr>
            <a:spLocks noEditPoints="1"/>
          </p:cNvSpPr>
          <p:nvPr/>
        </p:nvSpPr>
        <p:spPr bwMode="auto">
          <a:xfrm>
            <a:off x="7714439" y="1802464"/>
            <a:ext cx="358775" cy="423863"/>
          </a:xfrm>
          <a:custGeom>
            <a:avLst/>
            <a:gdLst>
              <a:gd name="T0" fmla="*/ 372 w 372"/>
              <a:gd name="T1" fmla="*/ 221 h 441"/>
              <a:gd name="T2" fmla="*/ 358 w 372"/>
              <a:gd name="T3" fmla="*/ 309 h 441"/>
              <a:gd name="T4" fmla="*/ 319 w 372"/>
              <a:gd name="T5" fmla="*/ 379 h 441"/>
              <a:gd name="T6" fmla="*/ 260 w 372"/>
              <a:gd name="T7" fmla="*/ 424 h 441"/>
              <a:gd name="T8" fmla="*/ 186 w 372"/>
              <a:gd name="T9" fmla="*/ 441 h 441"/>
              <a:gd name="T10" fmla="*/ 112 w 372"/>
              <a:gd name="T11" fmla="*/ 424 h 441"/>
              <a:gd name="T12" fmla="*/ 53 w 372"/>
              <a:gd name="T13" fmla="*/ 379 h 441"/>
              <a:gd name="T14" fmla="*/ 15 w 372"/>
              <a:gd name="T15" fmla="*/ 309 h 441"/>
              <a:gd name="T16" fmla="*/ 0 w 372"/>
              <a:gd name="T17" fmla="*/ 221 h 441"/>
              <a:gd name="T18" fmla="*/ 15 w 372"/>
              <a:gd name="T19" fmla="*/ 133 h 441"/>
              <a:gd name="T20" fmla="*/ 53 w 372"/>
              <a:gd name="T21" fmla="*/ 63 h 441"/>
              <a:gd name="T22" fmla="*/ 112 w 372"/>
              <a:gd name="T23" fmla="*/ 17 h 441"/>
              <a:gd name="T24" fmla="*/ 186 w 372"/>
              <a:gd name="T25" fmla="*/ 0 h 441"/>
              <a:gd name="T26" fmla="*/ 260 w 372"/>
              <a:gd name="T27" fmla="*/ 17 h 441"/>
              <a:gd name="T28" fmla="*/ 319 w 372"/>
              <a:gd name="T29" fmla="*/ 63 h 441"/>
              <a:gd name="T30" fmla="*/ 358 w 372"/>
              <a:gd name="T31" fmla="*/ 133 h 441"/>
              <a:gd name="T32" fmla="*/ 372 w 372"/>
              <a:gd name="T33" fmla="*/ 221 h 441"/>
              <a:gd name="T34" fmla="*/ 291 w 372"/>
              <a:gd name="T35" fmla="*/ 221 h 441"/>
              <a:gd name="T36" fmla="*/ 283 w 372"/>
              <a:gd name="T37" fmla="*/ 161 h 441"/>
              <a:gd name="T38" fmla="*/ 261 w 372"/>
              <a:gd name="T39" fmla="*/ 115 h 441"/>
              <a:gd name="T40" fmla="*/ 228 w 372"/>
              <a:gd name="T41" fmla="*/ 85 h 441"/>
              <a:gd name="T42" fmla="*/ 186 w 372"/>
              <a:gd name="T43" fmla="*/ 74 h 441"/>
              <a:gd name="T44" fmla="*/ 143 w 372"/>
              <a:gd name="T45" fmla="*/ 85 h 441"/>
              <a:gd name="T46" fmla="*/ 110 w 372"/>
              <a:gd name="T47" fmla="*/ 115 h 441"/>
              <a:gd name="T48" fmla="*/ 88 w 372"/>
              <a:gd name="T49" fmla="*/ 161 h 441"/>
              <a:gd name="T50" fmla="*/ 80 w 372"/>
              <a:gd name="T51" fmla="*/ 221 h 441"/>
              <a:gd name="T52" fmla="*/ 88 w 372"/>
              <a:gd name="T53" fmla="*/ 280 h 441"/>
              <a:gd name="T54" fmla="*/ 110 w 372"/>
              <a:gd name="T55" fmla="*/ 326 h 441"/>
              <a:gd name="T56" fmla="*/ 143 w 372"/>
              <a:gd name="T57" fmla="*/ 356 h 441"/>
              <a:gd name="T58" fmla="*/ 186 w 372"/>
              <a:gd name="T59" fmla="*/ 367 h 441"/>
              <a:gd name="T60" fmla="*/ 228 w 372"/>
              <a:gd name="T61" fmla="*/ 356 h 441"/>
              <a:gd name="T62" fmla="*/ 261 w 372"/>
              <a:gd name="T63" fmla="*/ 326 h 441"/>
              <a:gd name="T64" fmla="*/ 283 w 372"/>
              <a:gd name="T65" fmla="*/ 280 h 441"/>
              <a:gd name="T66" fmla="*/ 291 w 372"/>
              <a:gd name="T67" fmla="*/ 22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2" h="441">
                <a:moveTo>
                  <a:pt x="372" y="221"/>
                </a:moveTo>
                <a:cubicBezTo>
                  <a:pt x="372" y="253"/>
                  <a:pt x="367" y="282"/>
                  <a:pt x="358" y="309"/>
                </a:cubicBezTo>
                <a:cubicBezTo>
                  <a:pt x="348" y="336"/>
                  <a:pt x="335" y="359"/>
                  <a:pt x="319" y="379"/>
                </a:cubicBezTo>
                <a:cubicBezTo>
                  <a:pt x="302" y="398"/>
                  <a:pt x="282" y="413"/>
                  <a:pt x="260" y="424"/>
                </a:cubicBezTo>
                <a:cubicBezTo>
                  <a:pt x="237" y="435"/>
                  <a:pt x="213" y="441"/>
                  <a:pt x="186" y="441"/>
                </a:cubicBezTo>
                <a:cubicBezTo>
                  <a:pt x="160" y="441"/>
                  <a:pt x="135" y="435"/>
                  <a:pt x="112" y="424"/>
                </a:cubicBezTo>
                <a:cubicBezTo>
                  <a:pt x="89" y="413"/>
                  <a:pt x="70" y="398"/>
                  <a:pt x="53" y="379"/>
                </a:cubicBezTo>
                <a:cubicBezTo>
                  <a:pt x="37" y="359"/>
                  <a:pt x="24" y="336"/>
                  <a:pt x="15" y="309"/>
                </a:cubicBezTo>
                <a:cubicBezTo>
                  <a:pt x="5" y="282"/>
                  <a:pt x="0" y="253"/>
                  <a:pt x="0" y="221"/>
                </a:cubicBezTo>
                <a:cubicBezTo>
                  <a:pt x="0" y="189"/>
                  <a:pt x="5" y="160"/>
                  <a:pt x="15" y="133"/>
                </a:cubicBezTo>
                <a:cubicBezTo>
                  <a:pt x="24" y="106"/>
                  <a:pt x="37" y="83"/>
                  <a:pt x="53" y="63"/>
                </a:cubicBezTo>
                <a:cubicBezTo>
                  <a:pt x="70" y="43"/>
                  <a:pt x="89" y="28"/>
                  <a:pt x="112" y="17"/>
                </a:cubicBezTo>
                <a:cubicBezTo>
                  <a:pt x="135" y="6"/>
                  <a:pt x="160" y="0"/>
                  <a:pt x="186" y="0"/>
                </a:cubicBezTo>
                <a:cubicBezTo>
                  <a:pt x="213" y="0"/>
                  <a:pt x="237" y="6"/>
                  <a:pt x="260" y="17"/>
                </a:cubicBezTo>
                <a:cubicBezTo>
                  <a:pt x="282" y="28"/>
                  <a:pt x="302" y="43"/>
                  <a:pt x="319" y="63"/>
                </a:cubicBezTo>
                <a:cubicBezTo>
                  <a:pt x="335" y="83"/>
                  <a:pt x="348" y="106"/>
                  <a:pt x="358" y="133"/>
                </a:cubicBezTo>
                <a:cubicBezTo>
                  <a:pt x="367" y="160"/>
                  <a:pt x="372" y="189"/>
                  <a:pt x="372" y="221"/>
                </a:cubicBezTo>
                <a:close/>
                <a:moveTo>
                  <a:pt x="291" y="221"/>
                </a:moveTo>
                <a:cubicBezTo>
                  <a:pt x="291" y="199"/>
                  <a:pt x="288" y="179"/>
                  <a:pt x="283" y="161"/>
                </a:cubicBezTo>
                <a:cubicBezTo>
                  <a:pt x="278" y="143"/>
                  <a:pt x="271" y="128"/>
                  <a:pt x="261" y="115"/>
                </a:cubicBezTo>
                <a:cubicBezTo>
                  <a:pt x="252" y="102"/>
                  <a:pt x="241" y="92"/>
                  <a:pt x="228" y="85"/>
                </a:cubicBezTo>
                <a:cubicBezTo>
                  <a:pt x="215" y="78"/>
                  <a:pt x="201" y="74"/>
                  <a:pt x="186" y="74"/>
                </a:cubicBezTo>
                <a:cubicBezTo>
                  <a:pt x="170" y="74"/>
                  <a:pt x="156" y="78"/>
                  <a:pt x="143" y="85"/>
                </a:cubicBezTo>
                <a:cubicBezTo>
                  <a:pt x="130" y="92"/>
                  <a:pt x="119" y="102"/>
                  <a:pt x="110" y="115"/>
                </a:cubicBezTo>
                <a:cubicBezTo>
                  <a:pt x="100" y="128"/>
                  <a:pt x="93" y="143"/>
                  <a:pt x="88" y="161"/>
                </a:cubicBezTo>
                <a:cubicBezTo>
                  <a:pt x="83" y="179"/>
                  <a:pt x="80" y="199"/>
                  <a:pt x="80" y="221"/>
                </a:cubicBezTo>
                <a:cubicBezTo>
                  <a:pt x="80" y="243"/>
                  <a:pt x="83" y="262"/>
                  <a:pt x="88" y="280"/>
                </a:cubicBezTo>
                <a:cubicBezTo>
                  <a:pt x="93" y="298"/>
                  <a:pt x="100" y="314"/>
                  <a:pt x="110" y="326"/>
                </a:cubicBezTo>
                <a:cubicBezTo>
                  <a:pt x="119" y="339"/>
                  <a:pt x="130" y="349"/>
                  <a:pt x="143" y="356"/>
                </a:cubicBezTo>
                <a:cubicBezTo>
                  <a:pt x="156" y="363"/>
                  <a:pt x="170" y="367"/>
                  <a:pt x="186" y="367"/>
                </a:cubicBezTo>
                <a:cubicBezTo>
                  <a:pt x="201" y="367"/>
                  <a:pt x="215" y="363"/>
                  <a:pt x="228" y="356"/>
                </a:cubicBezTo>
                <a:cubicBezTo>
                  <a:pt x="241" y="349"/>
                  <a:pt x="252" y="339"/>
                  <a:pt x="261" y="326"/>
                </a:cubicBezTo>
                <a:cubicBezTo>
                  <a:pt x="271" y="314"/>
                  <a:pt x="278" y="298"/>
                  <a:pt x="283" y="280"/>
                </a:cubicBezTo>
                <a:cubicBezTo>
                  <a:pt x="288" y="262"/>
                  <a:pt x="291" y="243"/>
                  <a:pt x="291" y="2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6" name="Freeform 30"/>
          <p:cNvSpPr/>
          <p:nvPr/>
        </p:nvSpPr>
        <p:spPr bwMode="auto">
          <a:xfrm>
            <a:off x="8130364" y="1816752"/>
            <a:ext cx="331787" cy="504825"/>
          </a:xfrm>
          <a:custGeom>
            <a:avLst/>
            <a:gdLst>
              <a:gd name="T0" fmla="*/ 245 w 345"/>
              <a:gd name="T1" fmla="*/ 247 h 525"/>
              <a:gd name="T2" fmla="*/ 286 w 345"/>
              <a:gd name="T3" fmla="*/ 263 h 525"/>
              <a:gd name="T4" fmla="*/ 318 w 345"/>
              <a:gd name="T5" fmla="*/ 291 h 525"/>
              <a:gd name="T6" fmla="*/ 338 w 345"/>
              <a:gd name="T7" fmla="*/ 329 h 525"/>
              <a:gd name="T8" fmla="*/ 345 w 345"/>
              <a:gd name="T9" fmla="*/ 376 h 525"/>
              <a:gd name="T10" fmla="*/ 333 w 345"/>
              <a:gd name="T11" fmla="*/ 438 h 525"/>
              <a:gd name="T12" fmla="*/ 296 w 345"/>
              <a:gd name="T13" fmla="*/ 484 h 525"/>
              <a:gd name="T14" fmla="*/ 240 w 345"/>
              <a:gd name="T15" fmla="*/ 515 h 525"/>
              <a:gd name="T16" fmla="*/ 165 w 345"/>
              <a:gd name="T17" fmla="*/ 525 h 525"/>
              <a:gd name="T18" fmla="*/ 68 w 345"/>
              <a:gd name="T19" fmla="*/ 506 h 525"/>
              <a:gd name="T20" fmla="*/ 0 w 345"/>
              <a:gd name="T21" fmla="*/ 450 h 525"/>
              <a:gd name="T22" fmla="*/ 49 w 345"/>
              <a:gd name="T23" fmla="*/ 395 h 525"/>
              <a:gd name="T24" fmla="*/ 94 w 345"/>
              <a:gd name="T25" fmla="*/ 437 h 525"/>
              <a:gd name="T26" fmla="*/ 163 w 345"/>
              <a:gd name="T27" fmla="*/ 453 h 525"/>
              <a:gd name="T28" fmla="*/ 237 w 345"/>
              <a:gd name="T29" fmla="*/ 432 h 525"/>
              <a:gd name="T30" fmla="*/ 263 w 345"/>
              <a:gd name="T31" fmla="*/ 371 h 525"/>
              <a:gd name="T32" fmla="*/ 234 w 345"/>
              <a:gd name="T33" fmla="*/ 305 h 525"/>
              <a:gd name="T34" fmla="*/ 148 w 345"/>
              <a:gd name="T35" fmla="*/ 281 h 525"/>
              <a:gd name="T36" fmla="*/ 129 w 345"/>
              <a:gd name="T37" fmla="*/ 281 h 525"/>
              <a:gd name="T38" fmla="*/ 129 w 345"/>
              <a:gd name="T39" fmla="*/ 219 h 525"/>
              <a:gd name="T40" fmla="*/ 150 w 345"/>
              <a:gd name="T41" fmla="*/ 219 h 525"/>
              <a:gd name="T42" fmla="*/ 225 w 345"/>
              <a:gd name="T43" fmla="*/ 196 h 525"/>
              <a:gd name="T44" fmla="*/ 251 w 345"/>
              <a:gd name="T45" fmla="*/ 138 h 525"/>
              <a:gd name="T46" fmla="*/ 228 w 345"/>
              <a:gd name="T47" fmla="*/ 87 h 525"/>
              <a:gd name="T48" fmla="*/ 168 w 345"/>
              <a:gd name="T49" fmla="*/ 71 h 525"/>
              <a:gd name="T50" fmla="*/ 102 w 345"/>
              <a:gd name="T51" fmla="*/ 87 h 525"/>
              <a:gd name="T52" fmla="*/ 57 w 345"/>
              <a:gd name="T53" fmla="*/ 133 h 525"/>
              <a:gd name="T54" fmla="*/ 7 w 345"/>
              <a:gd name="T55" fmla="*/ 78 h 525"/>
              <a:gd name="T56" fmla="*/ 35 w 345"/>
              <a:gd name="T57" fmla="*/ 47 h 525"/>
              <a:gd name="T58" fmla="*/ 74 w 345"/>
              <a:gd name="T59" fmla="*/ 22 h 525"/>
              <a:gd name="T60" fmla="*/ 122 w 345"/>
              <a:gd name="T61" fmla="*/ 6 h 525"/>
              <a:gd name="T62" fmla="*/ 176 w 345"/>
              <a:gd name="T63" fmla="*/ 0 h 525"/>
              <a:gd name="T64" fmla="*/ 241 w 345"/>
              <a:gd name="T65" fmla="*/ 10 h 525"/>
              <a:gd name="T66" fmla="*/ 291 w 345"/>
              <a:gd name="T67" fmla="*/ 36 h 525"/>
              <a:gd name="T68" fmla="*/ 324 w 345"/>
              <a:gd name="T69" fmla="*/ 77 h 525"/>
              <a:gd name="T70" fmla="*/ 336 w 345"/>
              <a:gd name="T71" fmla="*/ 130 h 525"/>
              <a:gd name="T72" fmla="*/ 330 w 345"/>
              <a:gd name="T73" fmla="*/ 171 h 525"/>
              <a:gd name="T74" fmla="*/ 311 w 345"/>
              <a:gd name="T75" fmla="*/ 207 h 525"/>
              <a:gd name="T76" fmla="*/ 282 w 345"/>
              <a:gd name="T77" fmla="*/ 233 h 525"/>
              <a:gd name="T78" fmla="*/ 245 w 345"/>
              <a:gd name="T79" fmla="*/ 24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5" h="525">
                <a:moveTo>
                  <a:pt x="245" y="247"/>
                </a:moveTo>
                <a:cubicBezTo>
                  <a:pt x="260" y="250"/>
                  <a:pt x="273" y="255"/>
                  <a:pt x="286" y="263"/>
                </a:cubicBezTo>
                <a:cubicBezTo>
                  <a:pt x="299" y="270"/>
                  <a:pt x="309" y="280"/>
                  <a:pt x="318" y="291"/>
                </a:cubicBezTo>
                <a:cubicBezTo>
                  <a:pt x="327" y="302"/>
                  <a:pt x="333" y="315"/>
                  <a:pt x="338" y="329"/>
                </a:cubicBezTo>
                <a:cubicBezTo>
                  <a:pt x="343" y="344"/>
                  <a:pt x="345" y="359"/>
                  <a:pt x="345" y="376"/>
                </a:cubicBezTo>
                <a:cubicBezTo>
                  <a:pt x="345" y="399"/>
                  <a:pt x="341" y="420"/>
                  <a:pt x="333" y="438"/>
                </a:cubicBezTo>
                <a:cubicBezTo>
                  <a:pt x="324" y="456"/>
                  <a:pt x="312" y="471"/>
                  <a:pt x="296" y="484"/>
                </a:cubicBezTo>
                <a:cubicBezTo>
                  <a:pt x="281" y="498"/>
                  <a:pt x="262" y="508"/>
                  <a:pt x="240" y="515"/>
                </a:cubicBezTo>
                <a:cubicBezTo>
                  <a:pt x="217" y="522"/>
                  <a:pt x="192" y="525"/>
                  <a:pt x="165" y="525"/>
                </a:cubicBezTo>
                <a:cubicBezTo>
                  <a:pt x="128" y="525"/>
                  <a:pt x="96" y="519"/>
                  <a:pt x="68" y="506"/>
                </a:cubicBezTo>
                <a:cubicBezTo>
                  <a:pt x="40" y="493"/>
                  <a:pt x="17" y="475"/>
                  <a:pt x="0" y="450"/>
                </a:cubicBezTo>
                <a:cubicBezTo>
                  <a:pt x="49" y="395"/>
                  <a:pt x="49" y="395"/>
                  <a:pt x="49" y="395"/>
                </a:cubicBezTo>
                <a:cubicBezTo>
                  <a:pt x="60" y="413"/>
                  <a:pt x="75" y="427"/>
                  <a:pt x="94" y="437"/>
                </a:cubicBezTo>
                <a:cubicBezTo>
                  <a:pt x="112" y="447"/>
                  <a:pt x="135" y="453"/>
                  <a:pt x="163" y="453"/>
                </a:cubicBezTo>
                <a:cubicBezTo>
                  <a:pt x="195" y="453"/>
                  <a:pt x="220" y="446"/>
                  <a:pt x="237" y="432"/>
                </a:cubicBezTo>
                <a:cubicBezTo>
                  <a:pt x="254" y="419"/>
                  <a:pt x="263" y="398"/>
                  <a:pt x="263" y="371"/>
                </a:cubicBezTo>
                <a:cubicBezTo>
                  <a:pt x="263" y="343"/>
                  <a:pt x="253" y="321"/>
                  <a:pt x="234" y="305"/>
                </a:cubicBezTo>
                <a:cubicBezTo>
                  <a:pt x="214" y="289"/>
                  <a:pt x="186" y="281"/>
                  <a:pt x="148" y="281"/>
                </a:cubicBezTo>
                <a:cubicBezTo>
                  <a:pt x="129" y="281"/>
                  <a:pt x="129" y="281"/>
                  <a:pt x="129" y="281"/>
                </a:cubicBezTo>
                <a:cubicBezTo>
                  <a:pt x="129" y="219"/>
                  <a:pt x="129" y="219"/>
                  <a:pt x="129" y="219"/>
                </a:cubicBezTo>
                <a:cubicBezTo>
                  <a:pt x="150" y="219"/>
                  <a:pt x="150" y="219"/>
                  <a:pt x="150" y="219"/>
                </a:cubicBezTo>
                <a:cubicBezTo>
                  <a:pt x="183" y="219"/>
                  <a:pt x="208" y="211"/>
                  <a:pt x="225" y="196"/>
                </a:cubicBezTo>
                <a:cubicBezTo>
                  <a:pt x="242" y="181"/>
                  <a:pt x="251" y="162"/>
                  <a:pt x="251" y="138"/>
                </a:cubicBezTo>
                <a:cubicBezTo>
                  <a:pt x="251" y="115"/>
                  <a:pt x="243" y="98"/>
                  <a:pt x="228" y="87"/>
                </a:cubicBezTo>
                <a:cubicBezTo>
                  <a:pt x="212" y="76"/>
                  <a:pt x="192" y="71"/>
                  <a:pt x="168" y="71"/>
                </a:cubicBezTo>
                <a:cubicBezTo>
                  <a:pt x="143" y="71"/>
                  <a:pt x="121" y="76"/>
                  <a:pt x="102" y="87"/>
                </a:cubicBezTo>
                <a:cubicBezTo>
                  <a:pt x="84" y="97"/>
                  <a:pt x="69" y="113"/>
                  <a:pt x="57" y="133"/>
                </a:cubicBezTo>
                <a:cubicBezTo>
                  <a:pt x="7" y="78"/>
                  <a:pt x="7" y="78"/>
                  <a:pt x="7" y="78"/>
                </a:cubicBezTo>
                <a:cubicBezTo>
                  <a:pt x="14" y="67"/>
                  <a:pt x="23" y="56"/>
                  <a:pt x="35" y="47"/>
                </a:cubicBezTo>
                <a:cubicBezTo>
                  <a:pt x="47" y="37"/>
                  <a:pt x="60" y="29"/>
                  <a:pt x="74" y="22"/>
                </a:cubicBezTo>
                <a:cubicBezTo>
                  <a:pt x="89" y="15"/>
                  <a:pt x="105" y="10"/>
                  <a:pt x="122" y="6"/>
                </a:cubicBezTo>
                <a:cubicBezTo>
                  <a:pt x="140" y="2"/>
                  <a:pt x="157" y="0"/>
                  <a:pt x="176" y="0"/>
                </a:cubicBezTo>
                <a:cubicBezTo>
                  <a:pt x="199" y="0"/>
                  <a:pt x="221" y="4"/>
                  <a:pt x="241" y="10"/>
                </a:cubicBezTo>
                <a:cubicBezTo>
                  <a:pt x="260" y="16"/>
                  <a:pt x="277" y="25"/>
                  <a:pt x="291" y="36"/>
                </a:cubicBezTo>
                <a:cubicBezTo>
                  <a:pt x="306" y="47"/>
                  <a:pt x="317" y="61"/>
                  <a:pt x="324" y="77"/>
                </a:cubicBezTo>
                <a:cubicBezTo>
                  <a:pt x="332" y="93"/>
                  <a:pt x="336" y="110"/>
                  <a:pt x="336" y="130"/>
                </a:cubicBezTo>
                <a:cubicBezTo>
                  <a:pt x="336" y="144"/>
                  <a:pt x="334" y="158"/>
                  <a:pt x="330" y="171"/>
                </a:cubicBezTo>
                <a:cubicBezTo>
                  <a:pt x="325" y="184"/>
                  <a:pt x="319" y="196"/>
                  <a:pt x="311" y="207"/>
                </a:cubicBezTo>
                <a:cubicBezTo>
                  <a:pt x="303" y="217"/>
                  <a:pt x="293" y="226"/>
                  <a:pt x="282" y="233"/>
                </a:cubicBezTo>
                <a:cubicBezTo>
                  <a:pt x="271" y="240"/>
                  <a:pt x="259" y="245"/>
                  <a:pt x="245" y="2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37" name="Oval 437"/>
          <p:cNvSpPr>
            <a:spLocks noChangeArrowheads="1"/>
          </p:cNvSpPr>
          <p:nvPr/>
        </p:nvSpPr>
        <p:spPr bwMode="auto">
          <a:xfrm>
            <a:off x="7571564" y="5080651"/>
            <a:ext cx="1027112" cy="10287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60021" y="3123015"/>
            <a:ext cx="1639152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0"/>
              </a:spcBef>
            </a:pPr>
            <a:r>
              <a:rPr lang="pt-BR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Integração API WhatsApp / Telegram para notificações de contato.</a:t>
            </a:r>
            <a:endParaRPr lang="pt-BR" altLang="zh-CN" sz="1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MH_Entry_1"/>
          <p:cNvSpPr/>
          <p:nvPr>
            <p:custDataLst>
              <p:tags r:id="rId1"/>
            </p:custDataLst>
          </p:nvPr>
        </p:nvSpPr>
        <p:spPr>
          <a:xfrm>
            <a:off x="739850" y="191929"/>
            <a:ext cx="2735204" cy="498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p>
            <a:pPr algn="l">
              <a:lnSpc>
                <a:spcPct val="110000"/>
              </a:lnSpc>
            </a:pPr>
            <a:r>
              <a:rPr lang="pt-BR" altLang="en-US" sz="24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Diferenciais</a:t>
            </a:r>
            <a:endParaRPr lang="pt-BR" altLang="en-US" sz="2400" b="1" spc="200" dirty="0" smtClean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5" name="Espaço Reservado para Conteúdo 104"/>
          <p:cNvPicPr>
            <a:picLocks noChangeAspect="1"/>
          </p:cNvPicPr>
          <p:nvPr>
            <p:ph sz="half" idx="1"/>
          </p:nvPr>
        </p:nvPicPr>
        <p:blipFill>
          <a:blip r:embed="rId2"/>
          <a:srcRect l="33998" t="17688" r="34269" b="17728"/>
          <a:stretch>
            <a:fillRect/>
          </a:stretch>
        </p:blipFill>
        <p:spPr>
          <a:xfrm>
            <a:off x="3322320" y="5125720"/>
            <a:ext cx="947420" cy="931545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106" name="Imagem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Imagem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5510530" y="5135245"/>
            <a:ext cx="884555" cy="912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Imagem 10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Espaço Reservado para Conteúdo 108"/>
          <p:cNvPicPr/>
          <p:nvPr>
            <p:ph sz="half" idx="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1745" y="5128895"/>
            <a:ext cx="965835" cy="890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 形 8"/>
          <p:cNvSpPr/>
          <p:nvPr/>
        </p:nvSpPr>
        <p:spPr>
          <a:xfrm flipH="1">
            <a:off x="9317621" y="5280755"/>
            <a:ext cx="2803312" cy="1526810"/>
          </a:xfrm>
          <a:prstGeom prst="corner">
            <a:avLst>
              <a:gd name="adj1" fmla="val 1956"/>
              <a:gd name="adj2" fmla="val 1885"/>
            </a:avLst>
          </a:prstGeom>
          <a:solidFill>
            <a:srgbClr val="5C8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cs typeface="Calibri" panose="020F0502020204030204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140518" y="6793506"/>
            <a:ext cx="7568222" cy="0"/>
          </a:xfrm>
          <a:prstGeom prst="line">
            <a:avLst/>
          </a:prstGeom>
          <a:ln>
            <a:solidFill>
              <a:srgbClr val="6260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910" y="77470"/>
            <a:ext cx="11778615" cy="653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710" y="96520"/>
            <a:ext cx="8044815" cy="66649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47A6E"/>
      </a:accent1>
      <a:accent2>
        <a:srgbClr val="BBCC40"/>
      </a:accent2>
      <a:accent3>
        <a:srgbClr val="86C6E2"/>
      </a:accent3>
      <a:accent4>
        <a:srgbClr val="FFD86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Calibri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2360</Words>
  <Application>WPS Presentation</Application>
  <PresentationFormat>宽屏</PresentationFormat>
  <Paragraphs>61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35" baseType="lpstr">
      <vt:lpstr>Arial</vt:lpstr>
      <vt:lpstr>SimSun</vt:lpstr>
      <vt:lpstr>Wingdings</vt:lpstr>
      <vt:lpstr>Calibri</vt:lpstr>
      <vt:lpstr>造字工房悦圆（非商用）常规体</vt:lpstr>
      <vt:lpstr>仿宋</vt:lpstr>
      <vt:lpstr>等线</vt:lpstr>
      <vt:lpstr>Microsoft YaHei</vt:lpstr>
      <vt:lpstr>Arial Unicode MS</vt:lpstr>
      <vt:lpstr>等线 Light</vt:lpstr>
      <vt:lpstr>黑体</vt:lpstr>
      <vt:lpstr>Wingdings</vt:lpstr>
      <vt:lpstr>Arial Black</vt:lpstr>
      <vt:lpstr>Bahnschrift SemiBold</vt:lpstr>
      <vt:lpstr>Comic Sans MS</vt:lpstr>
      <vt:lpstr>Bahnschrift</vt:lpstr>
      <vt:lpstr>Bahnschrift Light</vt:lpstr>
      <vt:lpstr>Bahnschrift Condensed</vt:lpstr>
      <vt:lpstr>Leelawadee UI</vt:lpstr>
      <vt:lpstr>Office 主题​​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xiaofan Zhou</dc:creator>
  <cp:lastModifiedBy>Rafael</cp:lastModifiedBy>
  <cp:revision>18</cp:revision>
  <dcterms:created xsi:type="dcterms:W3CDTF">2019-04-13T14:24:00Z</dcterms:created>
  <dcterms:modified xsi:type="dcterms:W3CDTF">2023-04-27T15:44:44Z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1046-11.2.0.11536</vt:lpwstr>
  </property>
  <property fmtid="{D5CDD505-2E9C-101B-9397-08002B2CF9AE}" pid="3" name="ICV">
    <vt:lpwstr>29EE0E49B28341BD8DEDEA0CCF7DD39A</vt:lpwstr>
  </property>
</Properties>
</file>